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handoutMasterIdLst>
    <p:handoutMasterId r:id="rId30"/>
  </p:handoutMasterIdLst>
  <p:sldIdLst>
    <p:sldId id="269" r:id="rId5"/>
    <p:sldId id="587" r:id="rId6"/>
    <p:sldId id="603" r:id="rId7"/>
    <p:sldId id="604" r:id="rId8"/>
    <p:sldId id="602" r:id="rId9"/>
    <p:sldId id="605" r:id="rId10"/>
    <p:sldId id="606" r:id="rId11"/>
    <p:sldId id="607" r:id="rId12"/>
    <p:sldId id="608" r:id="rId13"/>
    <p:sldId id="609" r:id="rId14"/>
    <p:sldId id="610" r:id="rId15"/>
    <p:sldId id="611" r:id="rId16"/>
    <p:sldId id="612" r:id="rId17"/>
    <p:sldId id="614" r:id="rId18"/>
    <p:sldId id="615" r:id="rId19"/>
    <p:sldId id="616" r:id="rId20"/>
    <p:sldId id="617" r:id="rId21"/>
    <p:sldId id="618" r:id="rId22"/>
    <p:sldId id="619" r:id="rId23"/>
    <p:sldId id="620" r:id="rId24"/>
    <p:sldId id="621" r:id="rId25"/>
    <p:sldId id="622" r:id="rId26"/>
    <p:sldId id="623" r:id="rId27"/>
    <p:sldId id="26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F4F190E0-EE14-4380-86F6-198E9CEB7348}">
          <p14:sldIdLst>
            <p14:sldId id="269"/>
          </p14:sldIdLst>
        </p14:section>
        <p14:section name="Unit 2" id="{8C5AFFCC-97E8-4F63-A8D9-C550B436A4B9}">
          <p14:sldIdLst>
            <p14:sldId id="587"/>
            <p14:sldId id="603"/>
            <p14:sldId id="604"/>
            <p14:sldId id="602"/>
            <p14:sldId id="605"/>
            <p14:sldId id="606"/>
            <p14:sldId id="607"/>
            <p14:sldId id="608"/>
            <p14:sldId id="609"/>
            <p14:sldId id="610"/>
            <p14:sldId id="611"/>
            <p14:sldId id="612"/>
            <p14:sldId id="614"/>
            <p14:sldId id="615"/>
            <p14:sldId id="616"/>
            <p14:sldId id="617"/>
            <p14:sldId id="618"/>
            <p14:sldId id="619"/>
            <p14:sldId id="620"/>
            <p14:sldId id="621"/>
            <p14:sldId id="622"/>
            <p14:sldId id="623"/>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6566" autoAdjust="0"/>
  </p:normalViewPr>
  <p:slideViewPr>
    <p:cSldViewPr snapToGrid="0">
      <p:cViewPr varScale="1">
        <p:scale>
          <a:sx n="51" d="100"/>
          <a:sy n="51" d="100"/>
        </p:scale>
        <p:origin x="1440" y="7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il Roman" userId="1d000128-45c5-479a-a681-25307b570359" providerId="ADAL" clId="{0E52C7F6-0108-4D52-8B0D-118B6BE3BCE1}"/>
    <pc:docChg chg="undo redo custSel addSld delSld modSld modSection">
      <pc:chgData name="Kamil Roman" userId="1d000128-45c5-479a-a681-25307b570359" providerId="ADAL" clId="{0E52C7F6-0108-4D52-8B0D-118B6BE3BCE1}" dt="2021-12-01T21:42:44.055" v="675" actId="20577"/>
      <pc:docMkLst>
        <pc:docMk/>
      </pc:docMkLst>
      <pc:sldChg chg="addSp delSp modSp modAnim modNotesTx">
        <pc:chgData name="Kamil Roman" userId="1d000128-45c5-479a-a681-25307b570359" providerId="ADAL" clId="{0E52C7F6-0108-4D52-8B0D-118B6BE3BCE1}" dt="2021-11-29T23:28:10.243" v="336"/>
        <pc:sldMkLst>
          <pc:docMk/>
          <pc:sldMk cId="1583600905" sldId="587"/>
        </pc:sldMkLst>
        <pc:picChg chg="del">
          <ac:chgData name="Kamil Roman" userId="1d000128-45c5-479a-a681-25307b570359" providerId="ADAL" clId="{0E52C7F6-0108-4D52-8B0D-118B6BE3BCE1}" dt="2021-11-29T23:27:45.748" v="335"/>
          <ac:picMkLst>
            <pc:docMk/>
            <pc:sldMk cId="1583600905" sldId="587"/>
            <ac:picMk id="4" creationId="{F6CE8A75-818D-4381-ABD8-F3D56389D35B}"/>
          </ac:picMkLst>
        </pc:picChg>
        <pc:picChg chg="add mod">
          <ac:chgData name="Kamil Roman" userId="1d000128-45c5-479a-a681-25307b570359" providerId="ADAL" clId="{0E52C7F6-0108-4D52-8B0D-118B6BE3BCE1}" dt="2021-11-29T23:28:10.243" v="336"/>
          <ac:picMkLst>
            <pc:docMk/>
            <pc:sldMk cId="1583600905" sldId="587"/>
            <ac:picMk id="5" creationId="{82978C5C-8FD4-47BA-89CD-456327744E5A}"/>
          </ac:picMkLst>
        </pc:picChg>
      </pc:sldChg>
    </pc:docChg>
  </pc:docChgLst>
  <pc:docChgLst>
    <pc:chgData name="Kamil Roman" userId="1d000128-45c5-479a-a681-25307b570359" providerId="ADAL" clId="{736F815B-13D5-4A14-B908-08CDFFB67203}"/>
    <pc:docChg chg="undo redo custSel addSld delSld modSld sldOrd modSection">
      <pc:chgData name="Kamil Roman" userId="1d000128-45c5-479a-a681-25307b570359" providerId="ADAL" clId="{736F815B-13D5-4A14-B908-08CDFFB67203}" dt="2021-12-18T02:49:11.202" v="957" actId="2696"/>
      <pc:docMkLst>
        <pc:docMk/>
      </pc:docMkLst>
      <pc:sldChg chg="modSp">
        <pc:chgData name="Kamil Roman" userId="1d000128-45c5-479a-a681-25307b570359" providerId="ADAL" clId="{736F815B-13D5-4A14-B908-08CDFFB67203}" dt="2021-12-07T22:30:08.300" v="355" actId="20577"/>
        <pc:sldMkLst>
          <pc:docMk/>
          <pc:sldMk cId="1583600905" sldId="587"/>
        </pc:sldMkLst>
        <pc:spChg chg="mod">
          <ac:chgData name="Kamil Roman" userId="1d000128-45c5-479a-a681-25307b570359" providerId="ADAL" clId="{736F815B-13D5-4A14-B908-08CDFFB67203}" dt="2021-12-07T22:30:08.300" v="355" actId="20577"/>
          <ac:spMkLst>
            <pc:docMk/>
            <pc:sldMk cId="1583600905" sldId="587"/>
            <ac:spMk id="2" creationId="{616CB417-DE61-4D30-BEC6-DBCC888477EF}"/>
          </ac:spMkLst>
        </pc:spChg>
        <pc:spChg chg="mod">
          <ac:chgData name="Kamil Roman" userId="1d000128-45c5-479a-a681-25307b570359" providerId="ADAL" clId="{736F815B-13D5-4A14-B908-08CDFFB67203}" dt="2021-12-05T11:28:20.353" v="235" actId="20577"/>
          <ac:spMkLst>
            <pc:docMk/>
            <pc:sldMk cId="1583600905" sldId="587"/>
            <ac:spMk id="3" creationId="{A14F665B-2206-4502-B5BC-2532D4E2516B}"/>
          </ac:spMkLst>
        </pc:spChg>
      </pc:sldChg>
      <pc:sldChg chg="addSp modSp modNotesTx">
        <pc:chgData name="Kamil Roman" userId="1d000128-45c5-479a-a681-25307b570359" providerId="ADAL" clId="{736F815B-13D5-4A14-B908-08CDFFB67203}" dt="2021-12-04T23:23:56.526" v="229" actId="6549"/>
        <pc:sldMkLst>
          <pc:docMk/>
          <pc:sldMk cId="2367707590" sldId="602"/>
        </pc:sldMkLst>
        <pc:spChg chg="mod">
          <ac:chgData name="Kamil Roman" userId="1d000128-45c5-479a-a681-25307b570359" providerId="ADAL" clId="{736F815B-13D5-4A14-B908-08CDFFB67203}" dt="2021-12-04T23:21:31.626" v="181" actId="20577"/>
          <ac:spMkLst>
            <pc:docMk/>
            <pc:sldMk cId="2367707590" sldId="602"/>
            <ac:spMk id="6" creationId="{2DBFC8D8-08BC-445F-BD6A-90C9C9787553}"/>
          </ac:spMkLst>
        </pc:spChg>
        <pc:spChg chg="mod">
          <ac:chgData name="Kamil Roman" userId="1d000128-45c5-479a-a681-25307b570359" providerId="ADAL" clId="{736F815B-13D5-4A14-B908-08CDFFB67203}" dt="2021-12-04T23:20:36.943" v="176" actId="113"/>
          <ac:spMkLst>
            <pc:docMk/>
            <pc:sldMk cId="2367707590" sldId="602"/>
            <ac:spMk id="9" creationId="{23B61631-AD82-473B-AF1C-0DB7F8E50E7B}"/>
          </ac:spMkLst>
        </pc:spChg>
        <pc:picChg chg="add mod modCrop">
          <ac:chgData name="Kamil Roman" userId="1d000128-45c5-479a-a681-25307b570359" providerId="ADAL" clId="{736F815B-13D5-4A14-B908-08CDFFB67203}" dt="2021-12-04T23:19:33.993" v="166" actId="1076"/>
          <ac:picMkLst>
            <pc:docMk/>
            <pc:sldMk cId="2367707590" sldId="602"/>
            <ac:picMk id="10" creationId="{EADE8A44-20DC-4907-8821-EB208EFE9A09}"/>
          </ac:picMkLst>
        </pc:picChg>
      </pc:sldChg>
      <pc:sldChg chg="addSp delSp modSp ord modNotesTx">
        <pc:chgData name="Kamil Roman" userId="1d000128-45c5-479a-a681-25307b570359" providerId="ADAL" clId="{736F815B-13D5-4A14-B908-08CDFFB67203}" dt="2021-12-07T22:30:32.782" v="358"/>
        <pc:sldMkLst>
          <pc:docMk/>
          <pc:sldMk cId="1005926300" sldId="603"/>
        </pc:sldMkLst>
        <pc:spChg chg="del mod">
          <ac:chgData name="Kamil Roman" userId="1d000128-45c5-479a-a681-25307b570359" providerId="ADAL" clId="{736F815B-13D5-4A14-B908-08CDFFB67203}" dt="2021-12-04T22:50:47.281" v="9" actId="931"/>
          <ac:spMkLst>
            <pc:docMk/>
            <pc:sldMk cId="1005926300" sldId="603"/>
            <ac:spMk id="2" creationId="{1F1C7910-87E6-4FD4-B585-B9AB15B17F2A}"/>
          </ac:spMkLst>
        </pc:spChg>
        <pc:spChg chg="mod">
          <ac:chgData name="Kamil Roman" userId="1d000128-45c5-479a-a681-25307b570359" providerId="ADAL" clId="{736F815B-13D5-4A14-B908-08CDFFB67203}" dt="2021-12-04T22:54:15.641" v="46"/>
          <ac:spMkLst>
            <pc:docMk/>
            <pc:sldMk cId="1005926300" sldId="603"/>
            <ac:spMk id="3" creationId="{7B09F6B5-69B0-441B-B014-A2D6B47191B8}"/>
          </ac:spMkLst>
        </pc:spChg>
        <pc:spChg chg="add del mod">
          <ac:chgData name="Kamil Roman" userId="1d000128-45c5-479a-a681-25307b570359" providerId="ADAL" clId="{736F815B-13D5-4A14-B908-08CDFFB67203}" dt="2021-12-07T22:30:11.954" v="357" actId="478"/>
          <ac:spMkLst>
            <pc:docMk/>
            <pc:sldMk cId="1005926300" sldId="603"/>
            <ac:spMk id="8" creationId="{EEC17E9E-4098-4EF5-A3B3-4353EECC61C1}"/>
          </ac:spMkLst>
        </pc:spChg>
        <pc:picChg chg="add del mod">
          <ac:chgData name="Kamil Roman" userId="1d000128-45c5-479a-a681-25307b570359" providerId="ADAL" clId="{736F815B-13D5-4A14-B908-08CDFFB67203}" dt="2021-12-07T22:30:32.782" v="358"/>
          <ac:picMkLst>
            <pc:docMk/>
            <pc:sldMk cId="1005926300" sldId="603"/>
            <ac:picMk id="9" creationId="{ADF89950-7DC6-4442-9B91-2ED4E2AAC79F}"/>
          </ac:picMkLst>
        </pc:picChg>
        <pc:picChg chg="add del mod">
          <ac:chgData name="Kamil Roman" userId="1d000128-45c5-479a-a681-25307b570359" providerId="ADAL" clId="{736F815B-13D5-4A14-B908-08CDFFB67203}" dt="2021-12-07T22:30:04.071" v="352"/>
          <ac:picMkLst>
            <pc:docMk/>
            <pc:sldMk cId="1005926300" sldId="603"/>
            <ac:picMk id="1026" creationId="{97EE9DB8-5FCD-45EF-9E5F-F962E1C9CE40}"/>
          </ac:picMkLst>
        </pc:picChg>
        <pc:picChg chg="add del mod">
          <ac:chgData name="Kamil Roman" userId="1d000128-45c5-479a-a681-25307b570359" providerId="ADAL" clId="{736F815B-13D5-4A14-B908-08CDFFB67203}" dt="2021-12-04T22:50:07.336" v="5"/>
          <ac:picMkLst>
            <pc:docMk/>
            <pc:sldMk cId="1005926300" sldId="603"/>
            <ac:picMk id="1026" creationId="{E5C7865C-DD79-4896-95E2-0FFDAA16C07D}"/>
          </ac:picMkLst>
        </pc:picChg>
      </pc:sldChg>
      <pc:sldChg chg="modSp modNotesTx">
        <pc:chgData name="Kamil Roman" userId="1d000128-45c5-479a-a681-25307b570359" providerId="ADAL" clId="{736F815B-13D5-4A14-B908-08CDFFB67203}" dt="2021-12-05T12:09:37.464" v="238" actId="20577"/>
        <pc:sldMkLst>
          <pc:docMk/>
          <pc:sldMk cId="3634135594" sldId="604"/>
        </pc:sldMkLst>
        <pc:spChg chg="mod">
          <ac:chgData name="Kamil Roman" userId="1d000128-45c5-479a-a681-25307b570359" providerId="ADAL" clId="{736F815B-13D5-4A14-B908-08CDFFB67203}" dt="2021-12-04T23:09:45.462" v="106" actId="6549"/>
          <ac:spMkLst>
            <pc:docMk/>
            <pc:sldMk cId="3634135594" sldId="604"/>
            <ac:spMk id="2" creationId="{399236B0-5C91-421D-B255-DBDD08106BFC}"/>
          </ac:spMkLst>
        </pc:spChg>
        <pc:spChg chg="mod">
          <ac:chgData name="Kamil Roman" userId="1d000128-45c5-479a-a681-25307b570359" providerId="ADAL" clId="{736F815B-13D5-4A14-B908-08CDFFB67203}" dt="2021-12-05T12:09:37.464" v="238" actId="20577"/>
          <ac:spMkLst>
            <pc:docMk/>
            <pc:sldMk cId="3634135594" sldId="604"/>
            <ac:spMk id="4" creationId="{BDF9FC37-3130-4A01-9E74-E54B73E078A0}"/>
          </ac:spMkLst>
        </pc:spChg>
      </pc:sldChg>
      <pc:sldChg chg="addSp modSp add modNotesTx">
        <pc:chgData name="Kamil Roman" userId="1d000128-45c5-479a-a681-25307b570359" providerId="ADAL" clId="{736F815B-13D5-4A14-B908-08CDFFB67203}" dt="2021-12-05T12:53:44.919" v="345" actId="20577"/>
        <pc:sldMkLst>
          <pc:docMk/>
          <pc:sldMk cId="4200299772" sldId="605"/>
        </pc:sldMkLst>
        <pc:spChg chg="mod">
          <ac:chgData name="Kamil Roman" userId="1d000128-45c5-479a-a681-25307b570359" providerId="ADAL" clId="{736F815B-13D5-4A14-B908-08CDFFB67203}" dt="2021-12-04T23:25:23.055" v="232" actId="20577"/>
          <ac:spMkLst>
            <pc:docMk/>
            <pc:sldMk cId="4200299772" sldId="605"/>
            <ac:spMk id="6" creationId="{66A8DF4B-37E8-41B1-BB52-25C94CE0AC9E}"/>
          </ac:spMkLst>
        </pc:spChg>
        <pc:spChg chg="mod">
          <ac:chgData name="Kamil Roman" userId="1d000128-45c5-479a-a681-25307b570359" providerId="ADAL" clId="{736F815B-13D5-4A14-B908-08CDFFB67203}" dt="2021-12-05T12:53:44.919" v="345" actId="20577"/>
          <ac:spMkLst>
            <pc:docMk/>
            <pc:sldMk cId="4200299772" sldId="605"/>
            <ac:spMk id="9" creationId="{C3635E9A-B5FB-4260-85AE-3D34DC9E9EB6}"/>
          </ac:spMkLst>
        </pc:spChg>
        <pc:picChg chg="add mod">
          <ac:chgData name="Kamil Roman" userId="1d000128-45c5-479a-a681-25307b570359" providerId="ADAL" clId="{736F815B-13D5-4A14-B908-08CDFFB67203}" dt="2021-12-05T12:34:19.369" v="244" actId="1076"/>
          <ac:picMkLst>
            <pc:docMk/>
            <pc:sldMk cId="4200299772" sldId="605"/>
            <ac:picMk id="1026" creationId="{8B062ADE-A562-4C20-9733-21EED57E30FE}"/>
          </ac:picMkLst>
        </pc:picChg>
      </pc:sldChg>
      <pc:sldChg chg="modNotesTx">
        <pc:chgData name="Kamil Roman" userId="1d000128-45c5-479a-a681-25307b570359" providerId="ADAL" clId="{736F815B-13D5-4A14-B908-08CDFFB67203}" dt="2021-12-07T22:35:09.505" v="360" actId="20577"/>
        <pc:sldMkLst>
          <pc:docMk/>
          <pc:sldMk cId="3817921288" sldId="614"/>
        </pc:sldMkLst>
      </pc:sldChg>
      <pc:sldChg chg="addSp modSp modNotesTx">
        <pc:chgData name="Kamil Roman" userId="1d000128-45c5-479a-a681-25307b570359" providerId="ADAL" clId="{736F815B-13D5-4A14-B908-08CDFFB67203}" dt="2021-12-07T22:56:46.087" v="479" actId="20577"/>
        <pc:sldMkLst>
          <pc:docMk/>
          <pc:sldMk cId="3311533218" sldId="615"/>
        </pc:sldMkLst>
        <pc:spChg chg="mod">
          <ac:chgData name="Kamil Roman" userId="1d000128-45c5-479a-a681-25307b570359" providerId="ADAL" clId="{736F815B-13D5-4A14-B908-08CDFFB67203}" dt="2021-12-07T22:49:49.012" v="406" actId="20577"/>
          <ac:spMkLst>
            <pc:docMk/>
            <pc:sldMk cId="3311533218" sldId="615"/>
            <ac:spMk id="10" creationId="{D54896C2-FC99-4498-B5AF-C66B8D6B9BBB}"/>
          </ac:spMkLst>
        </pc:spChg>
        <pc:spChg chg="mod">
          <ac:chgData name="Kamil Roman" userId="1d000128-45c5-479a-a681-25307b570359" providerId="ADAL" clId="{736F815B-13D5-4A14-B908-08CDFFB67203}" dt="2021-12-07T22:50:44.699" v="407"/>
          <ac:spMkLst>
            <pc:docMk/>
            <pc:sldMk cId="3311533218" sldId="615"/>
            <ac:spMk id="14" creationId="{3B1BF643-D1EE-4DAF-8A0A-CABE5FEEA181}"/>
          </ac:spMkLst>
        </pc:spChg>
        <pc:picChg chg="add mod modCrop">
          <ac:chgData name="Kamil Roman" userId="1d000128-45c5-479a-a681-25307b570359" providerId="ADAL" clId="{736F815B-13D5-4A14-B908-08CDFFB67203}" dt="2021-12-07T22:48:30.709" v="384" actId="1076"/>
          <ac:picMkLst>
            <pc:docMk/>
            <pc:sldMk cId="3311533218" sldId="615"/>
            <ac:picMk id="2050" creationId="{3BFCF9E7-0E87-4D0E-AA94-D5D23B399D29}"/>
          </ac:picMkLst>
        </pc:picChg>
      </pc:sldChg>
      <pc:sldChg chg="addSp modSp add modNotesTx">
        <pc:chgData name="Kamil Roman" userId="1d000128-45c5-479a-a681-25307b570359" providerId="ADAL" clId="{736F815B-13D5-4A14-B908-08CDFFB67203}" dt="2021-12-07T23:23:33.528" v="636" actId="20577"/>
        <pc:sldMkLst>
          <pc:docMk/>
          <pc:sldMk cId="2628973415" sldId="616"/>
        </pc:sldMkLst>
        <pc:spChg chg="mod">
          <ac:chgData name="Kamil Roman" userId="1d000128-45c5-479a-a681-25307b570359" providerId="ADAL" clId="{736F815B-13D5-4A14-B908-08CDFFB67203}" dt="2021-12-07T23:23:33.528" v="636" actId="20577"/>
          <ac:spMkLst>
            <pc:docMk/>
            <pc:sldMk cId="2628973415" sldId="616"/>
            <ac:spMk id="6" creationId="{BA3E92C5-13AC-47A4-AFE5-6CBB63FA89AA}"/>
          </ac:spMkLst>
        </pc:spChg>
        <pc:spChg chg="mod">
          <ac:chgData name="Kamil Roman" userId="1d000128-45c5-479a-a681-25307b570359" providerId="ADAL" clId="{736F815B-13D5-4A14-B908-08CDFFB67203}" dt="2021-12-07T22:53:39.665" v="422" actId="2710"/>
          <ac:spMkLst>
            <pc:docMk/>
            <pc:sldMk cId="2628973415" sldId="616"/>
            <ac:spMk id="9" creationId="{09E58932-03EB-4882-9ED6-8748D7A3B0D3}"/>
          </ac:spMkLst>
        </pc:spChg>
        <pc:picChg chg="add mod">
          <ac:chgData name="Kamil Roman" userId="1d000128-45c5-479a-a681-25307b570359" providerId="ADAL" clId="{736F815B-13D5-4A14-B908-08CDFFB67203}" dt="2021-12-07T22:54:30.083" v="429"/>
          <ac:picMkLst>
            <pc:docMk/>
            <pc:sldMk cId="2628973415" sldId="616"/>
            <ac:picMk id="3074" creationId="{EE3D39C0-4AE8-4ECB-A27E-5FA228D4A1DF}"/>
          </ac:picMkLst>
        </pc:picChg>
      </pc:sldChg>
      <pc:sldChg chg="addSp delSp modSp add modNotesTx">
        <pc:chgData name="Kamil Roman" userId="1d000128-45c5-479a-a681-25307b570359" providerId="ADAL" clId="{736F815B-13D5-4A14-B908-08CDFFB67203}" dt="2021-12-07T23:07:27.123" v="513"/>
        <pc:sldMkLst>
          <pc:docMk/>
          <pc:sldMk cId="3633460" sldId="617"/>
        </pc:sldMkLst>
        <pc:spChg chg="add del">
          <ac:chgData name="Kamil Roman" userId="1d000128-45c5-479a-a681-25307b570359" providerId="ADAL" clId="{736F815B-13D5-4A14-B908-08CDFFB67203}" dt="2021-12-07T23:05:44.809" v="505"/>
          <ac:spMkLst>
            <pc:docMk/>
            <pc:sldMk cId="3633460" sldId="617"/>
            <ac:spMk id="2" creationId="{C64C8A90-C0F8-45A8-B65A-8921A9F43EF1}"/>
          </ac:spMkLst>
        </pc:spChg>
        <pc:spChg chg="add del">
          <ac:chgData name="Kamil Roman" userId="1d000128-45c5-479a-a681-25307b570359" providerId="ADAL" clId="{736F815B-13D5-4A14-B908-08CDFFB67203}" dt="2021-12-07T23:05:44.809" v="505"/>
          <ac:spMkLst>
            <pc:docMk/>
            <pc:sldMk cId="3633460" sldId="617"/>
            <ac:spMk id="3" creationId="{046D3E92-F85A-4440-8591-E959BF98D9D7}"/>
          </ac:spMkLst>
        </pc:spChg>
        <pc:spChg chg="add del">
          <ac:chgData name="Kamil Roman" userId="1d000128-45c5-479a-a681-25307b570359" providerId="ADAL" clId="{736F815B-13D5-4A14-B908-08CDFFB67203}" dt="2021-12-07T23:05:44.809" v="505"/>
          <ac:spMkLst>
            <pc:docMk/>
            <pc:sldMk cId="3633460" sldId="617"/>
            <ac:spMk id="4" creationId="{453C2DAF-7B13-47DC-BEF1-DCBA64F3C148}"/>
          </ac:spMkLst>
        </pc:spChg>
        <pc:spChg chg="add del">
          <ac:chgData name="Kamil Roman" userId="1d000128-45c5-479a-a681-25307b570359" providerId="ADAL" clId="{736F815B-13D5-4A14-B908-08CDFFB67203}" dt="2021-12-07T23:05:44.809" v="505"/>
          <ac:spMkLst>
            <pc:docMk/>
            <pc:sldMk cId="3633460" sldId="617"/>
            <ac:spMk id="5" creationId="{B39A2789-B228-467C-AB6B-0E6C6EFB1A0E}"/>
          </ac:spMkLst>
        </pc:spChg>
        <pc:spChg chg="mod">
          <ac:chgData name="Kamil Roman" userId="1d000128-45c5-479a-a681-25307b570359" providerId="ADAL" clId="{736F815B-13D5-4A14-B908-08CDFFB67203}" dt="2021-12-07T23:00:51.034" v="497"/>
          <ac:spMkLst>
            <pc:docMk/>
            <pc:sldMk cId="3633460" sldId="617"/>
            <ac:spMk id="6" creationId="{43371A84-8E20-4ED5-97BC-B4B4D604F57C}"/>
          </ac:spMkLst>
        </pc:spChg>
        <pc:spChg chg="add del">
          <ac:chgData name="Kamil Roman" userId="1d000128-45c5-479a-a681-25307b570359" providerId="ADAL" clId="{736F815B-13D5-4A14-B908-08CDFFB67203}" dt="2021-12-07T23:05:44.809" v="505"/>
          <ac:spMkLst>
            <pc:docMk/>
            <pc:sldMk cId="3633460" sldId="617"/>
            <ac:spMk id="7" creationId="{51D56B57-CE89-4583-83B4-AEA9771701EF}"/>
          </ac:spMkLst>
        </pc:spChg>
        <pc:spChg chg="add del">
          <ac:chgData name="Kamil Roman" userId="1d000128-45c5-479a-a681-25307b570359" providerId="ADAL" clId="{736F815B-13D5-4A14-B908-08CDFFB67203}" dt="2021-12-07T23:05:44.809" v="505"/>
          <ac:spMkLst>
            <pc:docMk/>
            <pc:sldMk cId="3633460" sldId="617"/>
            <ac:spMk id="8" creationId="{A45F4B29-328A-40F6-84F5-F7BD581F68BB}"/>
          </ac:spMkLst>
        </pc:spChg>
        <pc:spChg chg="del mod">
          <ac:chgData name="Kamil Roman" userId="1d000128-45c5-479a-a681-25307b570359" providerId="ADAL" clId="{736F815B-13D5-4A14-B908-08CDFFB67203}" dt="2021-12-07T23:05:44.809" v="505"/>
          <ac:spMkLst>
            <pc:docMk/>
            <pc:sldMk cId="3633460" sldId="617"/>
            <ac:spMk id="9" creationId="{F49DF1C3-D74D-496A-A675-FAC447E9B32B}"/>
          </ac:spMkLst>
        </pc:spChg>
        <pc:spChg chg="add del mod">
          <ac:chgData name="Kamil Roman" userId="1d000128-45c5-479a-a681-25307b570359" providerId="ADAL" clId="{736F815B-13D5-4A14-B908-08CDFFB67203}" dt="2021-12-07T23:05:10.622" v="503"/>
          <ac:spMkLst>
            <pc:docMk/>
            <pc:sldMk cId="3633460" sldId="617"/>
            <ac:spMk id="10" creationId="{621CFDB1-4B41-42EC-871D-D638B620C164}"/>
          </ac:spMkLst>
        </pc:spChg>
        <pc:spChg chg="add del mod">
          <ac:chgData name="Kamil Roman" userId="1d000128-45c5-479a-a681-25307b570359" providerId="ADAL" clId="{736F815B-13D5-4A14-B908-08CDFFB67203}" dt="2021-12-07T23:05:10.622" v="503"/>
          <ac:spMkLst>
            <pc:docMk/>
            <pc:sldMk cId="3633460" sldId="617"/>
            <ac:spMk id="11" creationId="{2F2365EB-E9C8-49A9-8060-44AFA70E4EE6}"/>
          </ac:spMkLst>
        </pc:spChg>
        <pc:spChg chg="add del mod">
          <ac:chgData name="Kamil Roman" userId="1d000128-45c5-479a-a681-25307b570359" providerId="ADAL" clId="{736F815B-13D5-4A14-B908-08CDFFB67203}" dt="2021-12-07T23:05:10.622" v="503"/>
          <ac:spMkLst>
            <pc:docMk/>
            <pc:sldMk cId="3633460" sldId="617"/>
            <ac:spMk id="12" creationId="{12F1C022-E9A6-48BE-9FA6-26114AECB6D1}"/>
          </ac:spMkLst>
        </pc:spChg>
        <pc:spChg chg="add del mod">
          <ac:chgData name="Kamil Roman" userId="1d000128-45c5-479a-a681-25307b570359" providerId="ADAL" clId="{736F815B-13D5-4A14-B908-08CDFFB67203}" dt="2021-12-07T23:05:10.622" v="503"/>
          <ac:spMkLst>
            <pc:docMk/>
            <pc:sldMk cId="3633460" sldId="617"/>
            <ac:spMk id="13" creationId="{A51A0923-DD5A-4B71-99D8-421615464FA2}"/>
          </ac:spMkLst>
        </pc:spChg>
        <pc:spChg chg="add mod">
          <ac:chgData name="Kamil Roman" userId="1d000128-45c5-479a-a681-25307b570359" providerId="ADAL" clId="{736F815B-13D5-4A14-B908-08CDFFB67203}" dt="2021-12-07T23:05:44.809" v="505"/>
          <ac:spMkLst>
            <pc:docMk/>
            <pc:sldMk cId="3633460" sldId="617"/>
            <ac:spMk id="14" creationId="{0094F171-5BB4-4B27-ACE6-AB057C93E5F1}"/>
          </ac:spMkLst>
        </pc:spChg>
        <pc:spChg chg="add mod">
          <ac:chgData name="Kamil Roman" userId="1d000128-45c5-479a-a681-25307b570359" providerId="ADAL" clId="{736F815B-13D5-4A14-B908-08CDFFB67203}" dt="2021-12-07T23:05:44.809" v="505"/>
          <ac:spMkLst>
            <pc:docMk/>
            <pc:sldMk cId="3633460" sldId="617"/>
            <ac:spMk id="15" creationId="{E931F4FE-352A-4F93-A0D1-336AE7D09A5B}"/>
          </ac:spMkLst>
        </pc:spChg>
        <pc:spChg chg="add mod">
          <ac:chgData name="Kamil Roman" userId="1d000128-45c5-479a-a681-25307b570359" providerId="ADAL" clId="{736F815B-13D5-4A14-B908-08CDFFB67203}" dt="2021-12-07T23:07:27.123" v="513"/>
          <ac:spMkLst>
            <pc:docMk/>
            <pc:sldMk cId="3633460" sldId="617"/>
            <ac:spMk id="16" creationId="{C2812168-7936-4717-97B3-A87FE80C418D}"/>
          </ac:spMkLst>
        </pc:spChg>
        <pc:spChg chg="add mod">
          <ac:chgData name="Kamil Roman" userId="1d000128-45c5-479a-a681-25307b570359" providerId="ADAL" clId="{736F815B-13D5-4A14-B908-08CDFFB67203}" dt="2021-12-07T23:05:44.809" v="505"/>
          <ac:spMkLst>
            <pc:docMk/>
            <pc:sldMk cId="3633460" sldId="617"/>
            <ac:spMk id="17" creationId="{20493756-4AD0-401B-BA64-3DB8782E6CDC}"/>
          </ac:spMkLst>
        </pc:spChg>
        <pc:spChg chg="add mod">
          <ac:chgData name="Kamil Roman" userId="1d000128-45c5-479a-a681-25307b570359" providerId="ADAL" clId="{736F815B-13D5-4A14-B908-08CDFFB67203}" dt="2021-12-07T23:05:44.809" v="505"/>
          <ac:spMkLst>
            <pc:docMk/>
            <pc:sldMk cId="3633460" sldId="617"/>
            <ac:spMk id="18" creationId="{341AB13C-DC56-4C89-AF74-3EF8F0A8F3C7}"/>
          </ac:spMkLst>
        </pc:spChg>
      </pc:sldChg>
      <pc:sldChg chg="modSp add">
        <pc:chgData name="Kamil Roman" userId="1d000128-45c5-479a-a681-25307b570359" providerId="ADAL" clId="{736F815B-13D5-4A14-B908-08CDFFB67203}" dt="2021-12-07T23:10:51.847" v="543" actId="27636"/>
        <pc:sldMkLst>
          <pc:docMk/>
          <pc:sldMk cId="2513498030" sldId="618"/>
        </pc:sldMkLst>
        <pc:spChg chg="mod">
          <ac:chgData name="Kamil Roman" userId="1d000128-45c5-479a-a681-25307b570359" providerId="ADAL" clId="{736F815B-13D5-4A14-B908-08CDFFB67203}" dt="2021-12-07T23:09:10.535" v="517"/>
          <ac:spMkLst>
            <pc:docMk/>
            <pc:sldMk cId="2513498030" sldId="618"/>
            <ac:spMk id="2" creationId="{62119D4C-CA4D-4208-9BF1-5BFFE9EFD6AF}"/>
          </ac:spMkLst>
        </pc:spChg>
        <pc:spChg chg="mod">
          <ac:chgData name="Kamil Roman" userId="1d000128-45c5-479a-a681-25307b570359" providerId="ADAL" clId="{736F815B-13D5-4A14-B908-08CDFFB67203}" dt="2021-12-07T23:10:51.847" v="543" actId="27636"/>
          <ac:spMkLst>
            <pc:docMk/>
            <pc:sldMk cId="2513498030" sldId="618"/>
            <ac:spMk id="4" creationId="{53DB37B6-4BFA-4D3D-8264-58241C434916}"/>
          </ac:spMkLst>
        </pc:spChg>
      </pc:sldChg>
      <pc:sldChg chg="addSp delSp modSp add modNotesTx">
        <pc:chgData name="Kamil Roman" userId="1d000128-45c5-479a-a681-25307b570359" providerId="ADAL" clId="{736F815B-13D5-4A14-B908-08CDFFB67203}" dt="2021-12-07T23:37:30.636" v="955" actId="6549"/>
        <pc:sldMkLst>
          <pc:docMk/>
          <pc:sldMk cId="1858120254" sldId="619"/>
        </pc:sldMkLst>
        <pc:spChg chg="del">
          <ac:chgData name="Kamil Roman" userId="1d000128-45c5-479a-a681-25307b570359" providerId="ADAL" clId="{736F815B-13D5-4A14-B908-08CDFFB67203}" dt="2021-12-07T23:28:27.464" v="807"/>
          <ac:spMkLst>
            <pc:docMk/>
            <pc:sldMk cId="1858120254" sldId="619"/>
            <ac:spMk id="2" creationId="{533945CF-F80D-4E23-9F8F-BEE1D31C98B1}"/>
          </ac:spMkLst>
        </pc:spChg>
        <pc:spChg chg="del">
          <ac:chgData name="Kamil Roman" userId="1d000128-45c5-479a-a681-25307b570359" providerId="ADAL" clId="{736F815B-13D5-4A14-B908-08CDFFB67203}" dt="2021-12-07T23:28:27.464" v="807"/>
          <ac:spMkLst>
            <pc:docMk/>
            <pc:sldMk cId="1858120254" sldId="619"/>
            <ac:spMk id="3" creationId="{2BBEFAAA-536C-4DAF-82C4-5FCA51319A2B}"/>
          </ac:spMkLst>
        </pc:spChg>
        <pc:spChg chg="del">
          <ac:chgData name="Kamil Roman" userId="1d000128-45c5-479a-a681-25307b570359" providerId="ADAL" clId="{736F815B-13D5-4A14-B908-08CDFFB67203}" dt="2021-12-07T23:28:27.464" v="807"/>
          <ac:spMkLst>
            <pc:docMk/>
            <pc:sldMk cId="1858120254" sldId="619"/>
            <ac:spMk id="4" creationId="{18A49DFB-8581-4568-9548-B363720F8D41}"/>
          </ac:spMkLst>
        </pc:spChg>
        <pc:spChg chg="del">
          <ac:chgData name="Kamil Roman" userId="1d000128-45c5-479a-a681-25307b570359" providerId="ADAL" clId="{736F815B-13D5-4A14-B908-08CDFFB67203}" dt="2021-12-07T23:28:27.464" v="807"/>
          <ac:spMkLst>
            <pc:docMk/>
            <pc:sldMk cId="1858120254" sldId="619"/>
            <ac:spMk id="5" creationId="{521994F2-244A-491A-A094-B3DD7513816B}"/>
          </ac:spMkLst>
        </pc:spChg>
        <pc:spChg chg="mod">
          <ac:chgData name="Kamil Roman" userId="1d000128-45c5-479a-a681-25307b570359" providerId="ADAL" clId="{736F815B-13D5-4A14-B908-08CDFFB67203}" dt="2021-12-07T23:20:49.741" v="562"/>
          <ac:spMkLst>
            <pc:docMk/>
            <pc:sldMk cId="1858120254" sldId="619"/>
            <ac:spMk id="6" creationId="{0169A776-8E9A-4303-801E-5C326464877C}"/>
          </ac:spMkLst>
        </pc:spChg>
        <pc:spChg chg="del">
          <ac:chgData name="Kamil Roman" userId="1d000128-45c5-479a-a681-25307b570359" providerId="ADAL" clId="{736F815B-13D5-4A14-B908-08CDFFB67203}" dt="2021-12-07T23:28:27.464" v="807"/>
          <ac:spMkLst>
            <pc:docMk/>
            <pc:sldMk cId="1858120254" sldId="619"/>
            <ac:spMk id="7" creationId="{B9899446-FBB0-401A-A58F-2DFE0F15579D}"/>
          </ac:spMkLst>
        </pc:spChg>
        <pc:spChg chg="del">
          <ac:chgData name="Kamil Roman" userId="1d000128-45c5-479a-a681-25307b570359" providerId="ADAL" clId="{736F815B-13D5-4A14-B908-08CDFFB67203}" dt="2021-12-07T23:28:27.464" v="807"/>
          <ac:spMkLst>
            <pc:docMk/>
            <pc:sldMk cId="1858120254" sldId="619"/>
            <ac:spMk id="8" creationId="{E2B7BEE5-91E0-46BE-9256-5535F0175843}"/>
          </ac:spMkLst>
        </pc:spChg>
        <pc:spChg chg="del mod">
          <ac:chgData name="Kamil Roman" userId="1d000128-45c5-479a-a681-25307b570359" providerId="ADAL" clId="{736F815B-13D5-4A14-B908-08CDFFB67203}" dt="2021-12-07T23:28:27.464" v="807"/>
          <ac:spMkLst>
            <pc:docMk/>
            <pc:sldMk cId="1858120254" sldId="619"/>
            <ac:spMk id="9" creationId="{7489B734-5CAF-4630-BB4F-418A39C38DD3}"/>
          </ac:spMkLst>
        </pc:spChg>
        <pc:spChg chg="add del mod">
          <ac:chgData name="Kamil Roman" userId="1d000128-45c5-479a-a681-25307b570359" providerId="ADAL" clId="{736F815B-13D5-4A14-B908-08CDFFB67203}" dt="2021-12-07T23:28:34.342" v="808"/>
          <ac:spMkLst>
            <pc:docMk/>
            <pc:sldMk cId="1858120254" sldId="619"/>
            <ac:spMk id="10" creationId="{CB1FED28-F405-46D7-94A8-4F6C83F3EE5E}"/>
          </ac:spMkLst>
        </pc:spChg>
        <pc:spChg chg="add del mod">
          <ac:chgData name="Kamil Roman" userId="1d000128-45c5-479a-a681-25307b570359" providerId="ADAL" clId="{736F815B-13D5-4A14-B908-08CDFFB67203}" dt="2021-12-07T23:28:34.342" v="808"/>
          <ac:spMkLst>
            <pc:docMk/>
            <pc:sldMk cId="1858120254" sldId="619"/>
            <ac:spMk id="11" creationId="{0FDD0BF1-5AAB-40A5-B604-5F915E03DD12}"/>
          </ac:spMkLst>
        </pc:spChg>
        <pc:spChg chg="add del mod">
          <ac:chgData name="Kamil Roman" userId="1d000128-45c5-479a-a681-25307b570359" providerId="ADAL" clId="{736F815B-13D5-4A14-B908-08CDFFB67203}" dt="2021-12-07T23:28:34.342" v="808"/>
          <ac:spMkLst>
            <pc:docMk/>
            <pc:sldMk cId="1858120254" sldId="619"/>
            <ac:spMk id="12" creationId="{6732FD1E-237C-44BB-AA7F-AEAD599E89CF}"/>
          </ac:spMkLst>
        </pc:spChg>
        <pc:spChg chg="add del mod">
          <ac:chgData name="Kamil Roman" userId="1d000128-45c5-479a-a681-25307b570359" providerId="ADAL" clId="{736F815B-13D5-4A14-B908-08CDFFB67203}" dt="2021-12-07T23:28:34.342" v="808"/>
          <ac:spMkLst>
            <pc:docMk/>
            <pc:sldMk cId="1858120254" sldId="619"/>
            <ac:spMk id="13" creationId="{6C7E69A1-646A-437E-9D50-95F67E362050}"/>
          </ac:spMkLst>
        </pc:spChg>
        <pc:spChg chg="add del mod">
          <ac:chgData name="Kamil Roman" userId="1d000128-45c5-479a-a681-25307b570359" providerId="ADAL" clId="{736F815B-13D5-4A14-B908-08CDFFB67203}" dt="2021-12-07T23:28:34.342" v="808"/>
          <ac:spMkLst>
            <pc:docMk/>
            <pc:sldMk cId="1858120254" sldId="619"/>
            <ac:spMk id="14" creationId="{75B72BB1-29CF-4146-A58B-F02210B44772}"/>
          </ac:spMkLst>
        </pc:spChg>
        <pc:spChg chg="add mod">
          <ac:chgData name="Kamil Roman" userId="1d000128-45c5-479a-a681-25307b570359" providerId="ADAL" clId="{736F815B-13D5-4A14-B908-08CDFFB67203}" dt="2021-12-07T23:28:34.342" v="808"/>
          <ac:spMkLst>
            <pc:docMk/>
            <pc:sldMk cId="1858120254" sldId="619"/>
            <ac:spMk id="15" creationId="{74F2CB44-38B6-4ADD-BD09-6A3E894DFCF6}"/>
          </ac:spMkLst>
        </pc:spChg>
        <pc:spChg chg="add mod">
          <ac:chgData name="Kamil Roman" userId="1d000128-45c5-479a-a681-25307b570359" providerId="ADAL" clId="{736F815B-13D5-4A14-B908-08CDFFB67203}" dt="2021-12-07T23:28:34.342" v="808"/>
          <ac:spMkLst>
            <pc:docMk/>
            <pc:sldMk cId="1858120254" sldId="619"/>
            <ac:spMk id="16" creationId="{89DE7778-7061-4CDD-A480-D2F2AE768A32}"/>
          </ac:spMkLst>
        </pc:spChg>
        <pc:spChg chg="add mod">
          <ac:chgData name="Kamil Roman" userId="1d000128-45c5-479a-a681-25307b570359" providerId="ADAL" clId="{736F815B-13D5-4A14-B908-08CDFFB67203}" dt="2021-12-07T23:30:56.169" v="879"/>
          <ac:spMkLst>
            <pc:docMk/>
            <pc:sldMk cId="1858120254" sldId="619"/>
            <ac:spMk id="17" creationId="{276704FB-46D7-49E1-A84D-691FE415F288}"/>
          </ac:spMkLst>
        </pc:spChg>
        <pc:spChg chg="add mod">
          <ac:chgData name="Kamil Roman" userId="1d000128-45c5-479a-a681-25307b570359" providerId="ADAL" clId="{736F815B-13D5-4A14-B908-08CDFFB67203}" dt="2021-12-07T23:28:34.342" v="808"/>
          <ac:spMkLst>
            <pc:docMk/>
            <pc:sldMk cId="1858120254" sldId="619"/>
            <ac:spMk id="18" creationId="{3B44B269-A6D4-4B86-A0CE-644D2BA74AD5}"/>
          </ac:spMkLst>
        </pc:spChg>
        <pc:spChg chg="add mod">
          <ac:chgData name="Kamil Roman" userId="1d000128-45c5-479a-a681-25307b570359" providerId="ADAL" clId="{736F815B-13D5-4A14-B908-08CDFFB67203}" dt="2021-12-07T23:28:34.342" v="808"/>
          <ac:spMkLst>
            <pc:docMk/>
            <pc:sldMk cId="1858120254" sldId="619"/>
            <ac:spMk id="19" creationId="{72458562-3823-46E7-A8CA-40BBF6429CA5}"/>
          </ac:spMkLst>
        </pc:spChg>
        <pc:picChg chg="add mod">
          <ac:chgData name="Kamil Roman" userId="1d000128-45c5-479a-a681-25307b570359" providerId="ADAL" clId="{736F815B-13D5-4A14-B908-08CDFFB67203}" dt="2021-12-07T23:29:45.053" v="857" actId="1076"/>
          <ac:picMkLst>
            <pc:docMk/>
            <pc:sldMk cId="1858120254" sldId="619"/>
            <ac:picMk id="4098" creationId="{7DCD4A53-A7E8-4C07-917F-A22165A1B412}"/>
          </ac:picMkLst>
        </pc:picChg>
      </pc:sldChg>
      <pc:sldChg chg="add">
        <pc:chgData name="Kamil Roman" userId="1d000128-45c5-479a-a681-25307b570359" providerId="ADAL" clId="{736F815B-13D5-4A14-B908-08CDFFB67203}" dt="2021-12-18T02:46:00.340" v="956"/>
        <pc:sldMkLst>
          <pc:docMk/>
          <pc:sldMk cId="631609729" sldId="620"/>
        </pc:sldMkLst>
      </pc:sldChg>
      <pc:sldChg chg="add">
        <pc:chgData name="Kamil Roman" userId="1d000128-45c5-479a-a681-25307b570359" providerId="ADAL" clId="{736F815B-13D5-4A14-B908-08CDFFB67203}" dt="2021-12-18T02:46:00.340" v="956"/>
        <pc:sldMkLst>
          <pc:docMk/>
          <pc:sldMk cId="1745641782" sldId="621"/>
        </pc:sldMkLst>
      </pc:sldChg>
      <pc:sldChg chg="add">
        <pc:chgData name="Kamil Roman" userId="1d000128-45c5-479a-a681-25307b570359" providerId="ADAL" clId="{736F815B-13D5-4A14-B908-08CDFFB67203}" dt="2021-12-18T02:46:00.340" v="956"/>
        <pc:sldMkLst>
          <pc:docMk/>
          <pc:sldMk cId="3679534002" sldId="622"/>
        </pc:sldMkLst>
      </pc:sldChg>
      <pc:sldChg chg="add">
        <pc:chgData name="Kamil Roman" userId="1d000128-45c5-479a-a681-25307b570359" providerId="ADAL" clId="{736F815B-13D5-4A14-B908-08CDFFB67203}" dt="2021-12-18T02:46:00.340" v="956"/>
        <pc:sldMkLst>
          <pc:docMk/>
          <pc:sldMk cId="2518827618" sldId="623"/>
        </pc:sldMkLst>
      </pc:sldChg>
      <pc:sldChg chg="add del">
        <pc:chgData name="Kamil Roman" userId="1d000128-45c5-479a-a681-25307b570359" providerId="ADAL" clId="{736F815B-13D5-4A14-B908-08CDFFB67203}" dt="2021-12-18T02:49:11.202" v="957" actId="2696"/>
        <pc:sldMkLst>
          <pc:docMk/>
          <pc:sldMk cId="1605864800" sldId="624"/>
        </pc:sldMkLst>
      </pc:sldChg>
    </pc:docChg>
  </pc:docChgLst>
  <pc:docChgLst>
    <pc:chgData name="Kamil Roman" userId="1d000128-45c5-479a-a681-25307b570359" providerId="ADAL" clId="{7993863D-09BA-4901-95E7-BB16B74E0178}"/>
    <pc:docChg chg="undo addSld delSld modSld modSection">
      <pc:chgData name="Kamil Roman" userId="1d000128-45c5-479a-a681-25307b570359" providerId="ADAL" clId="{7993863D-09BA-4901-95E7-BB16B74E0178}" dt="2021-12-04T22:40:45.452" v="110" actId="20577"/>
      <pc:docMkLst>
        <pc:docMk/>
      </pc:docMkLst>
      <pc:sldChg chg="modSp modNotesTx">
        <pc:chgData name="Kamil Roman" userId="1d000128-45c5-479a-a681-25307b570359" providerId="ADAL" clId="{7993863D-09BA-4901-95E7-BB16B74E0178}" dt="2021-12-04T22:40:45.452" v="110" actId="20577"/>
        <pc:sldMkLst>
          <pc:docMk/>
          <pc:sldMk cId="1583600905" sldId="587"/>
        </pc:sldMkLst>
        <pc:spChg chg="mod">
          <ac:chgData name="Kamil Roman" userId="1d000128-45c5-479a-a681-25307b570359" providerId="ADAL" clId="{7993863D-09BA-4901-95E7-BB16B74E0178}" dt="2021-12-04T22:35:28.445" v="24" actId="404"/>
          <ac:spMkLst>
            <pc:docMk/>
            <pc:sldMk cId="1583600905" sldId="587"/>
            <ac:spMk id="2" creationId="{616CB417-DE61-4D30-BEC6-DBCC888477EF}"/>
          </ac:spMkLst>
        </pc:spChg>
        <pc:spChg chg="mod">
          <ac:chgData name="Kamil Roman" userId="1d000128-45c5-479a-a681-25307b570359" providerId="ADAL" clId="{7993863D-09BA-4901-95E7-BB16B74E0178}" dt="2021-12-04T22:35:23.852" v="22" actId="20577"/>
          <ac:spMkLst>
            <pc:docMk/>
            <pc:sldMk cId="1583600905" sldId="587"/>
            <ac:spMk id="3" creationId="{A14F665B-2206-4502-B5BC-2532D4E2516B}"/>
          </ac:spMkLst>
        </pc:spChg>
      </pc:sldChg>
      <pc:sldChg chg="add">
        <pc:chgData name="Kamil Roman" userId="1d000128-45c5-479a-a681-25307b570359" providerId="ADAL" clId="{7993863D-09BA-4901-95E7-BB16B74E0178}" dt="2021-12-04T22:35:37.484" v="25"/>
        <pc:sldMkLst>
          <pc:docMk/>
          <pc:sldMk cId="2367707590" sldId="602"/>
        </pc:sldMkLst>
      </pc:sldChg>
      <pc:sldChg chg="add">
        <pc:chgData name="Kamil Roman" userId="1d000128-45c5-479a-a681-25307b570359" providerId="ADAL" clId="{7993863D-09BA-4901-95E7-BB16B74E0178}" dt="2021-12-04T22:35:43.531" v="26"/>
        <pc:sldMkLst>
          <pc:docMk/>
          <pc:sldMk cId="1005926300" sldId="603"/>
        </pc:sldMkLst>
      </pc:sldChg>
      <pc:sldChg chg="add">
        <pc:chgData name="Kamil Roman" userId="1d000128-45c5-479a-a681-25307b570359" providerId="ADAL" clId="{7993863D-09BA-4901-95E7-BB16B74E0178}" dt="2021-12-04T22:35:56.771" v="27"/>
        <pc:sldMkLst>
          <pc:docMk/>
          <pc:sldMk cId="3634135594" sldId="604"/>
        </pc:sldMkLst>
      </pc:sldChg>
    </pc:docChg>
  </pc:docChgLst>
  <pc:docChgLst>
    <pc:chgData name="Kamil Roman" userId="1d000128-45c5-479a-a681-25307b570359" providerId="ADAL" clId="{85786390-2B3B-4662-BD78-2CD462C7BE0D}"/>
    <pc:docChg chg="undo custSel addSld delSld modSld modSection">
      <pc:chgData name="Kamil Roman" userId="1d000128-45c5-479a-a681-25307b570359" providerId="ADAL" clId="{85786390-2B3B-4662-BD78-2CD462C7BE0D}" dt="2021-12-02T00:42:52.521" v="172" actId="20577"/>
      <pc:docMkLst>
        <pc:docMk/>
      </pc:docMkLst>
      <pc:sldChg chg="delSp modSp delAnim modNotesTx">
        <pc:chgData name="Kamil Roman" userId="1d000128-45c5-479a-a681-25307b570359" providerId="ADAL" clId="{85786390-2B3B-4662-BD78-2CD462C7BE0D}" dt="2021-12-02T00:42:52.521" v="172" actId="20577"/>
        <pc:sldMkLst>
          <pc:docMk/>
          <pc:sldMk cId="1583600905" sldId="587"/>
        </pc:sldMkLst>
        <pc:spChg chg="mod">
          <ac:chgData name="Kamil Roman" userId="1d000128-45c5-479a-a681-25307b570359" providerId="ADAL" clId="{85786390-2B3B-4662-BD78-2CD462C7BE0D}" dt="2021-12-02T00:42:52.521" v="172" actId="20577"/>
          <ac:spMkLst>
            <pc:docMk/>
            <pc:sldMk cId="1583600905" sldId="587"/>
            <ac:spMk id="2" creationId="{616CB417-DE61-4D30-BEC6-DBCC888477EF}"/>
          </ac:spMkLst>
        </pc:spChg>
        <pc:spChg chg="mod">
          <ac:chgData name="Kamil Roman" userId="1d000128-45c5-479a-a681-25307b570359" providerId="ADAL" clId="{85786390-2B3B-4662-BD78-2CD462C7BE0D}" dt="2021-12-02T00:42:50.294" v="171" actId="20577"/>
          <ac:spMkLst>
            <pc:docMk/>
            <pc:sldMk cId="1583600905" sldId="587"/>
            <ac:spMk id="3" creationId="{A14F665B-2206-4502-B5BC-2532D4E2516B}"/>
          </ac:spMkLst>
        </pc:spChg>
        <pc:picChg chg="del">
          <ac:chgData name="Kamil Roman" userId="1d000128-45c5-479a-a681-25307b570359" providerId="ADAL" clId="{85786390-2B3B-4662-BD78-2CD462C7BE0D}" dt="2021-12-02T00:24:09.952" v="0" actId="478"/>
          <ac:picMkLst>
            <pc:docMk/>
            <pc:sldMk cId="1583600905" sldId="587"/>
            <ac:picMk id="5" creationId="{82978C5C-8FD4-47BA-89CD-456327744E5A}"/>
          </ac:picMkLst>
        </pc:picChg>
      </pc:sldChg>
      <pc:sldMasterChg chg="addSldLayout delSldLayout">
        <pc:chgData name="Kamil Roman" userId="1d000128-45c5-479a-a681-25307b570359" providerId="ADAL" clId="{85786390-2B3B-4662-BD78-2CD462C7BE0D}" dt="2021-12-02T00:27:06.227" v="84" actId="2696"/>
        <pc:sldMasterMkLst>
          <pc:docMk/>
          <pc:sldMasterMk cId="497142718" sldId="2147483660"/>
        </pc:sldMasterMkLst>
        <pc:sldLayoutChg chg="add del">
          <pc:chgData name="Kamil Roman" userId="1d000128-45c5-479a-a681-25307b570359" providerId="ADAL" clId="{85786390-2B3B-4662-BD78-2CD462C7BE0D}" dt="2021-12-02T00:27:06.227" v="84" actId="2696"/>
          <pc:sldLayoutMkLst>
            <pc:docMk/>
            <pc:sldMasterMk cId="497142718" sldId="2147483660"/>
            <pc:sldLayoutMk cId="2515324385" sldId="2147483674"/>
          </pc:sldLayoutMkLst>
        </pc:sldLayoutChg>
      </pc:sldMasterChg>
    </pc:docChg>
  </pc:docChgLst>
  <pc:docChgLst>
    <pc:chgData name="Kamil Roman" userId="1d000128-45c5-479a-a681-25307b570359" providerId="ADAL" clId="{F35403B1-611B-4DA9-8860-088D5A7B221E}"/>
    <pc:docChg chg="undo custSel addSld delSld modSld modSection">
      <pc:chgData name="Kamil Roman" userId="1d000128-45c5-479a-a681-25307b570359" providerId="ADAL" clId="{F35403B1-611B-4DA9-8860-088D5A7B221E}" dt="2021-11-27T15:04:27.910" v="221" actId="790"/>
      <pc:docMkLst>
        <pc:docMk/>
      </pc:docMkLst>
      <pc:sldChg chg="add del">
        <pc:chgData name="Kamil Roman" userId="1d000128-45c5-479a-a681-25307b570359" providerId="ADAL" clId="{F35403B1-611B-4DA9-8860-088D5A7B221E}" dt="2021-11-27T14:36:25.922" v="28"/>
        <pc:sldMkLst>
          <pc:docMk/>
          <pc:sldMk cId="331295380" sldId="265"/>
        </pc:sldMkLst>
      </pc:sldChg>
      <pc:sldMasterChg chg="delSldLayout">
        <pc:chgData name="Kamil Roman" userId="1d000128-45c5-479a-a681-25307b570359" providerId="ADAL" clId="{F35403B1-611B-4DA9-8860-088D5A7B221E}" dt="2021-11-27T14:36:11.797" v="27" actId="2696"/>
        <pc:sldMasterMkLst>
          <pc:docMk/>
          <pc:sldMasterMk cId="497142718" sldId="2147483660"/>
        </pc:sldMasterMkLst>
      </pc:sldMasterChg>
    </pc:docChg>
  </pc:docChgLst>
  <pc:docChgLst>
    <pc:chgData name="Kamil Roman" userId="1d000128-45c5-479a-a681-25307b570359" providerId="ADAL" clId="{ABF412AF-D001-4287-AB2D-F882439EAA8F}"/>
    <pc:docChg chg="modSld">
      <pc:chgData name="Kamil Roman" userId="1d000128-45c5-479a-a681-25307b570359" providerId="ADAL" clId="{ABF412AF-D001-4287-AB2D-F882439EAA8F}" dt="2021-11-28T17:05:19.743" v="1"/>
      <pc:docMkLst>
        <pc:docMk/>
      </pc:docMkLst>
      <pc:sldChg chg="addSp delSp modSp modAnim">
        <pc:chgData name="Kamil Roman" userId="1d000128-45c5-479a-a681-25307b570359" providerId="ADAL" clId="{ABF412AF-D001-4287-AB2D-F882439EAA8F}" dt="2021-11-28T17:05:19.743" v="1"/>
        <pc:sldMkLst>
          <pc:docMk/>
          <pc:sldMk cId="2110156767" sldId="269"/>
        </pc:sldMkLst>
        <pc:picChg chg="add mod">
          <ac:chgData name="Kamil Roman" userId="1d000128-45c5-479a-a681-25307b570359" providerId="ADAL" clId="{ABF412AF-D001-4287-AB2D-F882439EAA8F}" dt="2021-11-28T17:05:19.743" v="1"/>
          <ac:picMkLst>
            <pc:docMk/>
            <pc:sldMk cId="2110156767" sldId="269"/>
            <ac:picMk id="2" creationId="{454BE006-06E0-4440-BBBB-195B6C427C86}"/>
          </ac:picMkLst>
        </pc:picChg>
        <pc:picChg chg="del">
          <ac:chgData name="Kamil Roman" userId="1d000128-45c5-479a-a681-25307b570359" providerId="ADAL" clId="{ABF412AF-D001-4287-AB2D-F882439EAA8F}" dt="2021-11-28T17:00:08.502" v="0"/>
          <ac:picMkLst>
            <pc:docMk/>
            <pc:sldMk cId="2110156767" sldId="269"/>
            <ac:picMk id="4" creationId="{39C1935D-A19B-45BC-B217-64C306740017}"/>
          </ac:picMkLst>
        </pc:picChg>
      </pc:sldChg>
    </pc:docChg>
  </pc:docChgLst>
  <pc:docChgLst>
    <pc:chgData name="Kamil Roman" userId="1d000128-45c5-479a-a681-25307b570359" providerId="ADAL" clId="{E2D44002-E156-4E12-AAD2-495532EA9BD2}"/>
    <pc:docChg chg="undo redo custSel addSld delSld modSld sldOrd">
      <pc:chgData name="Kamil Roman" userId="1d000128-45c5-479a-a681-25307b570359" providerId="ADAL" clId="{E2D44002-E156-4E12-AAD2-495532EA9BD2}" dt="2021-10-24T20:50:17.579" v="219" actId="2696"/>
      <pc:docMkLst>
        <pc:docMk/>
      </pc:docMkLst>
      <pc:sldMasterChg chg="addSldLayout delSldLayout">
        <pc:chgData name="Kamil Roman" userId="1d000128-45c5-479a-a681-25307b570359" providerId="ADAL" clId="{E2D44002-E156-4E12-AAD2-495532EA9BD2}" dt="2021-10-24T20:49:08.455" v="213" actId="2696"/>
        <pc:sldMasterMkLst>
          <pc:docMk/>
          <pc:sldMasterMk cId="497142718" sldId="2147483660"/>
        </pc:sldMasterMkLst>
      </pc:sldMasterChg>
    </pc:docChg>
  </pc:docChgLst>
  <pc:docChgLst>
    <pc:chgData name="Kamil Roman" userId="1d000128-45c5-479a-a681-25307b570359" providerId="ADAL" clId="{9D4613F1-FF90-4739-8C31-0881CFBEBA4C}"/>
    <pc:docChg chg="undo redo custSel addSld delSld modSld sldOrd modSection">
      <pc:chgData name="Kamil Roman" userId="1d000128-45c5-479a-a681-25307b570359" providerId="ADAL" clId="{9D4613F1-FF90-4739-8C31-0881CFBEBA4C}" dt="2021-12-02T00:19:13.402" v="1076" actId="6549"/>
      <pc:docMkLst>
        <pc:docMk/>
      </pc:docMkLst>
      <pc:sldMasterChg chg="delSldLayout">
        <pc:chgData name="Kamil Roman" userId="1d000128-45c5-479a-a681-25307b570359" providerId="ADAL" clId="{9D4613F1-FF90-4739-8C31-0881CFBEBA4C}" dt="2021-12-01T23:17:17.632" v="497" actId="2696"/>
        <pc:sldMasterMkLst>
          <pc:docMk/>
          <pc:sldMasterMk cId="497142718" sldId="2147483660"/>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734D0C3C-05AD-4168-B051-01EDC957D7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86209B15-3FD0-4C74-9462-3B060C3CFD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B98E6-D24C-43B4-9191-682847454477}" type="datetimeFigureOut">
              <a:rPr lang="pl-PL" smtClean="0"/>
              <a:t>18.12.2021</a:t>
            </a:fld>
            <a:endParaRPr lang="pl-PL"/>
          </a:p>
        </p:txBody>
      </p:sp>
      <p:sp>
        <p:nvSpPr>
          <p:cNvPr id="4" name="Symbol zastępczy stopki 3">
            <a:extLst>
              <a:ext uri="{FF2B5EF4-FFF2-40B4-BE49-F238E27FC236}">
                <a16:creationId xmlns:a16="http://schemas.microsoft.com/office/drawing/2014/main" id="{F2949FD4-7C30-4E98-8995-FC230FAF43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D49E5D21-6466-471E-838F-57BC1A80E2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A88C5-CE7F-4118-BD17-FBF7E329E086}" type="slidenum">
              <a:rPr lang="pl-PL" smtClean="0"/>
              <a:t>‹#›</a:t>
            </a:fld>
            <a:endParaRPr lang="pl-PL"/>
          </a:p>
        </p:txBody>
      </p:sp>
    </p:spTree>
    <p:extLst>
      <p:ext uri="{BB962C8B-B14F-4D97-AF65-F5344CB8AC3E}">
        <p14:creationId xmlns:p14="http://schemas.microsoft.com/office/powerpoint/2010/main" val="2083081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2048-D0F7-4C08-85A2-C1734DC8CC97}" type="datetimeFigureOut">
              <a:rPr lang="pl-PL" smtClean="0"/>
              <a:t>18.12.2021</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D4360-A48C-4E70-9EA5-8232F10F2851}" type="slidenum">
              <a:rPr lang="pl-PL" smtClean="0"/>
              <a:t>‹#›</a:t>
            </a:fld>
            <a:endParaRPr lang="pl-PL"/>
          </a:p>
        </p:txBody>
      </p:sp>
    </p:spTree>
    <p:extLst>
      <p:ext uri="{BB962C8B-B14F-4D97-AF65-F5344CB8AC3E}">
        <p14:creationId xmlns:p14="http://schemas.microsoft.com/office/powerpoint/2010/main" val="22858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this module was prepared as part of the All Hands On Deck (AHOD) project, activity IO2A3. </a:t>
            </a:r>
            <a:endParaRPr lang="pl-PL" dirty="0"/>
          </a:p>
          <a:p>
            <a:r>
              <a:rPr lang="en-US" dirty="0"/>
              <a:t>The substantive transmission of the manual is the absolute minimum of sailing knowledge necessary to build a small boat in workshop conditions. </a:t>
            </a:r>
            <a:endParaRPr lang="pl-PL" dirty="0"/>
          </a:p>
          <a:p>
            <a:r>
              <a:rPr lang="en-US" dirty="0"/>
              <a:t>This portion of the message should be assimilated by every hobbyist of sailing. </a:t>
            </a:r>
            <a:endParaRPr lang="pl-PL" dirty="0"/>
          </a:p>
          <a:p>
            <a:r>
              <a:rPr lang="en-US" dirty="0"/>
              <a:t>This is also what every enthusiast of this sport should know to understand roughly the principles of sailing boat construction. </a:t>
            </a:r>
            <a:endParaRPr lang="pl-PL" dirty="0"/>
          </a:p>
          <a:p>
            <a:r>
              <a:rPr lang="en-US" dirty="0"/>
              <a:t>Every sailing enthusiast should improve their skills, looking for the best technique for building their dream boat. </a:t>
            </a:r>
            <a:endParaRPr lang="pl-PL" dirty="0"/>
          </a:p>
          <a:p>
            <a:r>
              <a:rPr lang="en-US" dirty="0"/>
              <a:t>This can be learned in two ways: either through painstaking practice or from public experience. For those who prefer the desire to acquire reliable knowledge over to the written word, further chapters are intended.</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a:t>
            </a:fld>
            <a:endParaRPr lang="pl-PL"/>
          </a:p>
        </p:txBody>
      </p:sp>
    </p:spTree>
    <p:extLst>
      <p:ext uri="{BB962C8B-B14F-4D97-AF65-F5344CB8AC3E}">
        <p14:creationId xmlns:p14="http://schemas.microsoft.com/office/powerpoint/2010/main" val="337684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exact cutting of wood at an angle of 90° and 45° is made easier by the miter box </a:t>
            </a:r>
            <a:r>
              <a:rPr lang="pl-PL" sz="1200" kern="1200" dirty="0" err="1">
                <a:solidFill>
                  <a:schemeClr val="tx1"/>
                </a:solidFill>
                <a:effectLst/>
                <a:latin typeface="+mn-lt"/>
                <a:ea typeface="+mn-ea"/>
                <a:cs typeface="+mn-cs"/>
              </a:rPr>
              <a:t>that</a:t>
            </a:r>
            <a:r>
              <a:rPr lang="pl-PL" sz="1200" kern="1200" dirty="0">
                <a:solidFill>
                  <a:schemeClr val="tx1"/>
                </a:solidFill>
                <a:effectLst/>
                <a:latin typeface="+mn-lt"/>
                <a:ea typeface="+mn-ea"/>
                <a:cs typeface="+mn-cs"/>
              </a:rPr>
              <a:t> was </a:t>
            </a:r>
            <a:r>
              <a:rPr lang="pl-PL" sz="1200" kern="1200" dirty="0" err="1">
                <a:solidFill>
                  <a:schemeClr val="tx1"/>
                </a:solidFill>
                <a:effectLst/>
                <a:latin typeface="+mn-lt"/>
                <a:ea typeface="+mn-ea"/>
                <a:cs typeface="+mn-cs"/>
              </a:rPr>
              <a:t>presented</a:t>
            </a:r>
            <a:r>
              <a:rPr lang="pl-PL" sz="1200" kern="1200" dirty="0">
                <a:solidFill>
                  <a:schemeClr val="tx1"/>
                </a:solidFill>
                <a:effectLst/>
                <a:latin typeface="+mn-lt"/>
                <a:ea typeface="+mn-ea"/>
                <a:cs typeface="+mn-cs"/>
              </a:rPr>
              <a:t> in the </a:t>
            </a:r>
            <a:r>
              <a:rPr lang="pl-PL" sz="1200" kern="1200" dirty="0" err="1">
                <a:solidFill>
                  <a:schemeClr val="tx1"/>
                </a:solidFill>
                <a:effectLst/>
                <a:latin typeface="+mn-lt"/>
                <a:ea typeface="+mn-ea"/>
                <a:cs typeface="+mn-cs"/>
              </a:rPr>
              <a:t>figure</a:t>
            </a:r>
            <a:r>
              <a:rPr lang="en-US" sz="1200" kern="1200" dirty="0">
                <a:solidFill>
                  <a:schemeClr val="tx1"/>
                </a:solidFill>
                <a:effectLst/>
                <a:latin typeface="+mn-lt"/>
                <a:ea typeface="+mn-ea"/>
                <a:cs typeface="+mn-cs"/>
              </a:rPr>
              <a:t>, which you can easily make by yourself. The box consists of three parts: </a:t>
            </a:r>
            <a:r>
              <a:rPr lang="pl-PL" sz="1200"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bottom and two side parts. The internal width of the box and its length can be any. After breaking the box, cuts are made in its side walls at an angle of 90° and 45° in two directions. When cutting, the element is inserted into the box, held with one hand, and with the other, using a ball, cuts exactly at the required angle. The cuts made in the side walls are a good guide for the saw blade, which does not bend and jump to the sides during cutting.</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10</a:t>
            </a:fld>
            <a:endParaRPr lang="pl-PL"/>
          </a:p>
        </p:txBody>
      </p:sp>
    </p:spTree>
    <p:extLst>
      <p:ext uri="{BB962C8B-B14F-4D97-AF65-F5344CB8AC3E}">
        <p14:creationId xmlns:p14="http://schemas.microsoft.com/office/powerpoint/2010/main" val="19148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Shipbuilding also requires cutting at angles other than 90 ° and 45 °. For marking such angles, an adjustable square, called a carpenter's miter saw, is used</a:t>
            </a:r>
            <a:r>
              <a:rPr lang="pl-PL"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what </a:t>
            </a:r>
            <a:r>
              <a:rPr lang="pl-PL" sz="1200" b="0" i="0" kern="1200" dirty="0">
                <a:solidFill>
                  <a:schemeClr val="tx1"/>
                </a:solidFill>
                <a:effectLst/>
                <a:latin typeface="+mn-lt"/>
                <a:ea typeface="+mn-ea"/>
                <a:cs typeface="+mn-cs"/>
              </a:rPr>
              <a:t>was</a:t>
            </a:r>
            <a:r>
              <a:rPr lang="en-US" sz="1200" b="0" i="0" kern="1200" dirty="0">
                <a:solidFill>
                  <a:schemeClr val="tx1"/>
                </a:solidFill>
                <a:effectLst/>
                <a:latin typeface="+mn-lt"/>
                <a:ea typeface="+mn-ea"/>
                <a:cs typeface="+mn-cs"/>
              </a:rPr>
              <a:t> shown in the </a:t>
            </a:r>
            <a:r>
              <a:rPr lang="pl-PL" sz="1200" b="0" i="0" kern="1200" dirty="0" err="1">
                <a:solidFill>
                  <a:schemeClr val="tx1"/>
                </a:solidFill>
                <a:effectLst/>
                <a:latin typeface="+mn-lt"/>
                <a:ea typeface="+mn-ea"/>
                <a:cs typeface="+mn-cs"/>
              </a:rPr>
              <a:t>figure</a:t>
            </a:r>
            <a:r>
              <a:rPr lang="pl-PL" sz="1200" b="0" i="0" kern="1200" dirty="0">
                <a:solidFill>
                  <a:schemeClr val="tx1"/>
                </a:solidFill>
                <a:effectLst/>
                <a:latin typeface="+mn-lt"/>
                <a:ea typeface="+mn-ea"/>
                <a:cs typeface="+mn-cs"/>
              </a:rPr>
              <a:t> as a, by </a:t>
            </a:r>
            <a:r>
              <a:rPr lang="en-US" dirty="0"/>
              <a:t>marking with a miter saw</a:t>
            </a:r>
            <a:r>
              <a:rPr lang="pl-PL" dirty="0"/>
              <a:t>, </a:t>
            </a:r>
            <a:r>
              <a:rPr lang="pl-PL" dirty="0" err="1"/>
              <a:t>where</a:t>
            </a:r>
            <a:r>
              <a:rPr lang="en-US" dirty="0"/>
              <a:t> 1 -</a:t>
            </a:r>
            <a:r>
              <a:rPr lang="pl-PL" dirty="0"/>
              <a:t> </a:t>
            </a:r>
            <a:r>
              <a:rPr lang="pl-PL" dirty="0" err="1"/>
              <a:t>is</a:t>
            </a:r>
            <a:r>
              <a:rPr lang="en-US" dirty="0"/>
              <a:t> board marking, 2 - miter saw, 3 - stylus</a:t>
            </a:r>
            <a:r>
              <a:rPr lang="en-US" sz="1200" b="0" i="0" kern="1200" dirty="0">
                <a:solidFill>
                  <a:schemeClr val="tx1"/>
                </a:solidFill>
                <a:effectLst/>
                <a:latin typeface="+mn-lt"/>
                <a:ea typeface="+mn-ea"/>
                <a:cs typeface="+mn-cs"/>
              </a:rPr>
              <a:t>. </a:t>
            </a:r>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Wood waste, preferably beech, is used to make it. First, a shaft with dimensions of 24x45x340 mm and an arm with dimensions of 9x45x290 mm are cut out. These elements are rough machined and then formed according to the construction dimensions</a:t>
            </a:r>
            <a:r>
              <a:rPr lang="pl-P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what </a:t>
            </a:r>
            <a:r>
              <a:rPr lang="pl-PL" sz="1200" b="0" i="0" kern="1200" dirty="0">
                <a:solidFill>
                  <a:schemeClr val="tx1"/>
                </a:solidFill>
                <a:effectLst/>
                <a:latin typeface="+mn-lt"/>
                <a:ea typeface="+mn-ea"/>
                <a:cs typeface="+mn-cs"/>
              </a:rPr>
              <a:t>was</a:t>
            </a:r>
            <a:r>
              <a:rPr lang="en-US" sz="1200" b="0" i="0" kern="1200" dirty="0">
                <a:solidFill>
                  <a:schemeClr val="tx1"/>
                </a:solidFill>
                <a:effectLst/>
                <a:latin typeface="+mn-lt"/>
                <a:ea typeface="+mn-ea"/>
                <a:cs typeface="+mn-cs"/>
              </a:rPr>
              <a:t> shown in the </a:t>
            </a:r>
            <a:r>
              <a:rPr lang="pl-PL" sz="1200" b="0" i="0" kern="1200" dirty="0" err="1">
                <a:solidFill>
                  <a:schemeClr val="tx1"/>
                </a:solidFill>
                <a:effectLst/>
                <a:latin typeface="+mn-lt"/>
                <a:ea typeface="+mn-ea"/>
                <a:cs typeface="+mn-cs"/>
              </a:rPr>
              <a:t>figure</a:t>
            </a:r>
            <a:r>
              <a:rPr lang="pl-PL" sz="1200" b="0" i="0" kern="1200" dirty="0">
                <a:solidFill>
                  <a:schemeClr val="tx1"/>
                </a:solidFill>
                <a:effectLst/>
                <a:latin typeface="+mn-lt"/>
                <a:ea typeface="+mn-ea"/>
                <a:cs typeface="+mn-cs"/>
              </a:rPr>
              <a:t> as </a:t>
            </a:r>
            <a:r>
              <a:rPr lang="en-US" sz="1200" b="0" i="0" kern="1200" dirty="0">
                <a:solidFill>
                  <a:schemeClr val="tx1"/>
                </a:solidFill>
                <a:effectLst/>
                <a:latin typeface="+mn-lt"/>
                <a:ea typeface="+mn-ea"/>
                <a:cs typeface="+mn-cs"/>
              </a:rPr>
              <a:t>b</a:t>
            </a:r>
            <a:r>
              <a:rPr lang="pl-PL" sz="1200" b="0" i="0" kern="1200" dirty="0">
                <a:solidFill>
                  <a:schemeClr val="tx1"/>
                </a:solidFill>
                <a:effectLst/>
                <a:latin typeface="+mn-lt"/>
                <a:ea typeface="+mn-ea"/>
                <a:cs typeface="+mn-cs"/>
              </a:rPr>
              <a:t> as </a:t>
            </a:r>
            <a:r>
              <a:rPr lang="en-US" dirty="0"/>
              <a:t>working drawing</a:t>
            </a:r>
            <a:r>
              <a:rPr lang="en-US" sz="1200" b="0" i="0" kern="1200" dirty="0">
                <a:solidFill>
                  <a:schemeClr val="tx1"/>
                </a:solidFill>
                <a:effectLst/>
                <a:latin typeface="+mn-lt"/>
                <a:ea typeface="+mn-ea"/>
                <a:cs typeface="+mn-cs"/>
              </a:rPr>
              <a:t>. After the two parts are carefully processed, they are put together, clamped in a planer or on a carpentry table and cut out semicircular foreheads. </a:t>
            </a:r>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Mark the slot on the shaft, cut it out, then remove the waste with a chisel and file the inside of the slot with a file. All surfaces should be smoothed with sandpaper, put the whole thing together and drill a hole for the bolt. Preserve individual elements with varnish or clear varnish, and after drying, put them together and screw them together with a screw. </a:t>
            </a:r>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11</a:t>
            </a:fld>
            <a:endParaRPr lang="pl-PL"/>
          </a:p>
        </p:txBody>
      </p:sp>
    </p:spTree>
    <p:extLst>
      <p:ext uri="{BB962C8B-B14F-4D97-AF65-F5344CB8AC3E}">
        <p14:creationId xmlns:p14="http://schemas.microsoft.com/office/powerpoint/2010/main" val="3808680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Having access to woodworking machines can save a lot of time and energy. A circular saw is used to divide the lumber and make raw elements. Longitudinal sawing is aimed at preparing raw elements with a width corresponding to the width of the element increased by some excess for further processing. For this type of sawing, a guide should be used, set at the distance from the saw blade that is to be the width of the raw element. In the absence of a special saw for longitudinal cuts, the first precise cut in a straight line can be obtained by using a special pusher, which is made from a piece of a properly processed board. </a:t>
            </a:r>
            <a:endParaRPr lang="pl-PL" sz="1200" b="0" i="0" kern="1200" dirty="0">
              <a:solidFill>
                <a:schemeClr val="tx1"/>
              </a:solidFill>
              <a:effectLst/>
              <a:latin typeface="+mn-lt"/>
              <a:ea typeface="+mn-ea"/>
              <a:cs typeface="+mn-cs"/>
            </a:endParaRPr>
          </a:p>
          <a:p>
            <a:r>
              <a:rPr lang="pl-PL" sz="1200" b="0" i="0" kern="1200" dirty="0">
                <a:solidFill>
                  <a:schemeClr val="tx1"/>
                </a:solidFill>
                <a:effectLst/>
                <a:latin typeface="+mn-lt"/>
                <a:ea typeface="+mn-ea"/>
                <a:cs typeface="+mn-cs"/>
              </a:rPr>
              <a:t>The s</a:t>
            </a:r>
            <a:r>
              <a:rPr lang="en-US" sz="1200" b="0" i="0" kern="1200" dirty="0">
                <a:solidFill>
                  <a:schemeClr val="tx1"/>
                </a:solidFill>
                <a:effectLst/>
                <a:latin typeface="+mn-lt"/>
                <a:ea typeface="+mn-ea"/>
                <a:cs typeface="+mn-cs"/>
              </a:rPr>
              <a:t>awing wood with a guide</a:t>
            </a:r>
            <a:r>
              <a:rPr lang="pl-P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wat was presented in the figure: 1 - machine table, 2 - guide, 3 - screw securing the guide, 4 - part to be sawed, 5 - saw blade, 6 - splitting wedge, 7 - saw guard</a:t>
            </a:r>
            <a:r>
              <a:rPr lang="pl-PL" sz="1200" b="0"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12</a:t>
            </a:fld>
            <a:endParaRPr lang="pl-PL"/>
          </a:p>
        </p:txBody>
      </p:sp>
    </p:spTree>
    <p:extLst>
      <p:ext uri="{BB962C8B-B14F-4D97-AF65-F5344CB8AC3E}">
        <p14:creationId xmlns:p14="http://schemas.microsoft.com/office/powerpoint/2010/main" val="1616554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The appearance of the pusher and the way of using it is shown in fig. 13. The board (3) prepared for trimming should be placed on the machine table (1). Install the extended guide (2) along the guide of the machine in the form of a long, rigid, carefully machined strip. Apply the pusher (4) to the front part of the board and drive a nail into the hole (5) drilled in its side part so that the pusher's face touches the guide. By guiding the pusher's face along the guide, a straight cut is made of the board. </a:t>
            </a:r>
            <a:endParaRPr lang="pl-PL"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Figure is presenting the performing the first cut on unedged sawn timber: 1 - machine table, 2 - extended guide, 3 - edged board, 4 - pusher, 5 - nail hole, 6 - saw guard</a:t>
            </a:r>
            <a:r>
              <a:rPr lang="pl-PL" sz="1200" b="0" i="0" kern="1200" dirty="0">
                <a:solidFill>
                  <a:schemeClr val="tx1"/>
                </a:solidFill>
                <a:effectLst/>
                <a:latin typeface="+mn-lt"/>
                <a:ea typeface="+mn-ea"/>
                <a:cs typeface="+mn-cs"/>
              </a:rPr>
              <a:t>.</a:t>
            </a: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13</a:t>
            </a:fld>
            <a:endParaRPr lang="pl-PL"/>
          </a:p>
        </p:txBody>
      </p:sp>
    </p:spTree>
    <p:extLst>
      <p:ext uri="{BB962C8B-B14F-4D97-AF65-F5344CB8AC3E}">
        <p14:creationId xmlns:p14="http://schemas.microsoft.com/office/powerpoint/2010/main" val="4057156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Since sawing with a circular saw is dangerous, basic rules must be followed. To avoid injuring your fingers, be sure to use the saw guard and the special material pusher</a:t>
            </a:r>
            <a:r>
              <a:rPr lang="pl-PL" sz="1200" b="0" i="0" kern="1200" dirty="0">
                <a:solidFill>
                  <a:schemeClr val="tx1"/>
                </a:solidFill>
                <a:effectLst/>
                <a:latin typeface="+mn-lt"/>
                <a:ea typeface="+mn-ea"/>
                <a:cs typeface="+mn-cs"/>
              </a:rPr>
              <a:t>. The</a:t>
            </a:r>
            <a:r>
              <a:rPr lang="en-US" sz="1200" b="0" i="0" kern="1200" dirty="0">
                <a:solidFill>
                  <a:schemeClr val="tx1"/>
                </a:solidFill>
                <a:effectLst/>
                <a:latin typeface="+mn-lt"/>
                <a:ea typeface="+mn-ea"/>
                <a:cs typeface="+mn-cs"/>
              </a:rPr>
              <a:t> pusher for moving boards on a circular saw was presented in the figure.</a:t>
            </a:r>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Align the guide bar parallel to the saw blade to prevent it from jamming. The use of glasses is required to protect the eyes from dust. The riving knife is used to prevent the material from being thrown away by the saw, which is caused by the material clamping on the saw due to stresses in the wood. When sawing across the cut, it is essential to stand on the left side of the material to be cut</a:t>
            </a:r>
            <a:r>
              <a:rPr lang="pl-PL" sz="1200" b="0" i="0" kern="1200" dirty="0">
                <a:solidFill>
                  <a:schemeClr val="tx1"/>
                </a:solidFill>
                <a:effectLst/>
                <a:latin typeface="+mn-lt"/>
                <a:ea typeface="+mn-ea"/>
                <a:cs typeface="+mn-cs"/>
              </a:rPr>
              <a:t>.</a:t>
            </a:r>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14</a:t>
            </a:fld>
            <a:endParaRPr lang="pl-PL"/>
          </a:p>
        </p:txBody>
      </p:sp>
    </p:spTree>
    <p:extLst>
      <p:ext uri="{BB962C8B-B14F-4D97-AF65-F5344CB8AC3E}">
        <p14:creationId xmlns:p14="http://schemas.microsoft.com/office/powerpoint/2010/main" val="341426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Oblique sawing is performed with the use of special equipment, which, together with the sawed board, moves along the machine table. The auxiliary device for oblique sawing is often equipped with a special protractor on which the angle at which the material should be cut is precisely set. Band saws are used for curvilinear sawing. Curves are cut out after drawing them on the surface of the material. The diagonal sawing device is shown in the figure</a:t>
            </a:r>
            <a:r>
              <a:rPr lang="pl-PL" sz="1200" kern="1200" dirty="0">
                <a:solidFill>
                  <a:schemeClr val="tx1"/>
                </a:solidFill>
                <a:effectLst/>
                <a:latin typeface="+mn-lt"/>
                <a:ea typeface="+mn-ea"/>
                <a:cs typeface="+mn-cs"/>
              </a:rPr>
              <a:t>. </a:t>
            </a:r>
            <a:r>
              <a:rPr lang="pl-PL" dirty="0"/>
              <a:t>On </a:t>
            </a:r>
            <a:r>
              <a:rPr lang="pl-PL" dirty="0" err="1"/>
              <a:t>that</a:t>
            </a:r>
            <a:r>
              <a:rPr lang="pl-PL" dirty="0"/>
              <a:t> </a:t>
            </a:r>
            <a:r>
              <a:rPr lang="pl-PL" dirty="0" err="1"/>
              <a:t>figure</a:t>
            </a:r>
            <a:r>
              <a:rPr lang="pl-PL" dirty="0"/>
              <a:t> </a:t>
            </a:r>
            <a:r>
              <a:rPr lang="en-US" dirty="0"/>
              <a:t>can be specified:</a:t>
            </a:r>
            <a:r>
              <a:rPr lang="pl-PL" dirty="0"/>
              <a:t> </a:t>
            </a:r>
            <a:r>
              <a:rPr lang="en-US" sz="1200" kern="1200" dirty="0">
                <a:solidFill>
                  <a:schemeClr val="tx1"/>
                </a:solidFill>
                <a:effectLst/>
                <a:latin typeface="+mn-lt"/>
                <a:ea typeface="+mn-ea"/>
                <a:cs typeface="+mn-cs"/>
              </a:rPr>
              <a:t>1 - auxiliary device, 2 - sawing element, 3 - saw guard </a:t>
            </a:r>
            <a:endParaRPr lang="pl-PL" sz="1200" kern="1200" dirty="0">
              <a:solidFill>
                <a:schemeClr val="tx1"/>
              </a:solidFill>
              <a:effectLst/>
              <a:latin typeface="+mn-lt"/>
              <a:ea typeface="+mn-ea"/>
              <a:cs typeface="+mn-cs"/>
            </a:endParaRPr>
          </a:p>
          <a:p>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5"/>
          </p:nvPr>
        </p:nvSpPr>
        <p:spPr/>
        <p:txBody>
          <a:bodyPr/>
          <a:lstStyle/>
          <a:p>
            <a:fld id="{D38D4360-A48C-4E70-9EA5-8232F10F2851}" type="slidenum">
              <a:rPr lang="pl-PL" smtClean="0"/>
              <a:t>15</a:t>
            </a:fld>
            <a:endParaRPr lang="pl-PL"/>
          </a:p>
        </p:txBody>
      </p:sp>
    </p:spTree>
    <p:extLst>
      <p:ext uri="{BB962C8B-B14F-4D97-AF65-F5344CB8AC3E}">
        <p14:creationId xmlns:p14="http://schemas.microsoft.com/office/powerpoint/2010/main" val="302543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If you do not have a machine band saw, you can make a saw, similar to a band saw. The Homemade bandsaw</a:t>
            </a:r>
            <a:r>
              <a:rPr lang="pl-PL" dirty="0"/>
              <a:t> was</a:t>
            </a:r>
            <a:r>
              <a:rPr lang="en-US" dirty="0"/>
              <a:t> shown in the figure</a:t>
            </a:r>
            <a:r>
              <a:rPr lang="pl-PL" dirty="0"/>
              <a:t>. On </a:t>
            </a:r>
            <a:r>
              <a:rPr lang="pl-PL" dirty="0" err="1"/>
              <a:t>that</a:t>
            </a:r>
            <a:r>
              <a:rPr lang="pl-PL" dirty="0"/>
              <a:t> </a:t>
            </a:r>
            <a:r>
              <a:rPr lang="pl-PL" dirty="0" err="1"/>
              <a:t>figure</a:t>
            </a:r>
            <a:r>
              <a:rPr lang="pl-PL" dirty="0"/>
              <a:t> </a:t>
            </a:r>
            <a:r>
              <a:rPr lang="en-US" dirty="0"/>
              <a:t>can be specified:</a:t>
            </a:r>
            <a:endParaRPr lang="pl-PL" dirty="0"/>
          </a:p>
          <a:p>
            <a:r>
              <a:rPr lang="en-US" dirty="0"/>
              <a:t>1 - table,</a:t>
            </a:r>
          </a:p>
          <a:p>
            <a:r>
              <a:rPr lang="en-US" dirty="0"/>
              <a:t>2 - beam,</a:t>
            </a:r>
          </a:p>
          <a:p>
            <a:r>
              <a:rPr lang="en-US" dirty="0"/>
              <a:t>3 - flexible bar, </a:t>
            </a:r>
          </a:p>
          <a:p>
            <a:r>
              <a:rPr lang="en-US" dirty="0"/>
              <a:t>4 - oscillating bar </a:t>
            </a:r>
          </a:p>
          <a:p>
            <a:endParaRPr lang="pl-PL" dirty="0"/>
          </a:p>
          <a:p>
            <a:r>
              <a:rPr lang="en-US" dirty="0"/>
              <a:t>For this device, you need to make a solid table (1) and attach the square beam (2) to it at right angles. Attach a strong, flexible bar (3), e.g. made of juniper or ash, to the beam, which acts as a spring pulling the saw upwards. To the end of the bar, attach (e.g. with a metal clamp) the end of the saw blade to an ordinary frame saw, lead the saw blade through the hole cut in the table and fix the other end to the bar (4) pivoted to the other end of the beam. The end of this bar is a pedal that is pressed with the foot during sawing. Install a roller under the table that serves as a saw blade guide, against which its rear edge should</a:t>
            </a:r>
            <a:r>
              <a:rPr lang="pl-PL" dirty="0"/>
              <a:t> </a:t>
            </a:r>
            <a:r>
              <a:rPr lang="en-US" dirty="0"/>
              <a:t>rest.</a:t>
            </a:r>
            <a:endParaRPr lang="pl-PL" dirty="0"/>
          </a:p>
          <a:p>
            <a:endParaRPr lang="pl-PL" dirty="0"/>
          </a:p>
          <a:p>
            <a:r>
              <a:rPr lang="en-US" dirty="0"/>
              <a:t>A sharp saw blade should be used for sawing. To prevent it from deviating from the correct direction, the saw should be kept exactly perpendicular to the sawing surface and guide it slowly and carefully. If the saw blade becomes excessively hot during sawing, open the teeth and sharpen them. In the event of the saw blade jamming, also open the teeth and sharpen them, and for a longer cut, press a narrow wooden wedge into the cut. The wrong angle of the saw blade can also cause jamming. When the cut plywood breaks loose, the cause lies in the saw teeth being too thick. The saw should then be guided at an angle to the sheet, not perpendicular. </a:t>
            </a:r>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16</a:t>
            </a:fld>
            <a:endParaRPr lang="pl-PL"/>
          </a:p>
        </p:txBody>
      </p:sp>
    </p:spTree>
    <p:extLst>
      <p:ext uri="{BB962C8B-B14F-4D97-AF65-F5344CB8AC3E}">
        <p14:creationId xmlns:p14="http://schemas.microsoft.com/office/powerpoint/2010/main" val="413991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Joining wood with adhesives allows for obtaining elements of large thickness (posts, stems), large lengths (stringers) and surfaces (sides). Gluing combined with bending makes it possible to obtain curved elements without subjecting the wood to hydrothermal treatment. Gluing stiffens the joints, and therefore allows for a wide use of various types of carpentry joints. Only waterproof adhesives should be used for gluing wooden parts of boats and yachts. The most popular glue that is readily and generally available is casein glue. It is not completely waterproof, but it is suitable for gluing water equipment, provided that the glued places are isolated from direct exposure to water by painting several times.</a:t>
            </a:r>
            <a:endParaRPr lang="pl-PL" dirty="0"/>
          </a:p>
          <a:p>
            <a:endParaRPr lang="en-US" dirty="0"/>
          </a:p>
          <a:p>
            <a:r>
              <a:rPr lang="en-US" dirty="0"/>
              <a:t>The sale includes glues such as "</a:t>
            </a:r>
            <a:r>
              <a:rPr lang="en-US" dirty="0" err="1"/>
              <a:t>Kazeinowy</a:t>
            </a:r>
            <a:r>
              <a:rPr lang="en-US" dirty="0"/>
              <a:t> 416" for hard wood, "</a:t>
            </a:r>
            <a:r>
              <a:rPr lang="en-US" dirty="0" err="1"/>
              <a:t>Kazeinowy</a:t>
            </a:r>
            <a:r>
              <a:rPr lang="en-US" dirty="0"/>
              <a:t> 516" and "</a:t>
            </a:r>
            <a:r>
              <a:rPr lang="en-US" dirty="0" err="1"/>
              <a:t>Kazeinowy</a:t>
            </a:r>
            <a:r>
              <a:rPr lang="en-US" dirty="0"/>
              <a:t> 616" for soft wood and plywood. This glue should be stored in a cool place, preferably in tightly closed glass vessels. You mix it up in such a way that you add one part of the glue to two parts of water, mix it thoroughly for a few minutes, and then let it stand for about half an hour. If the glue thickens too much, prepare a new batch, do not dilute it with water.</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17</a:t>
            </a:fld>
            <a:endParaRPr lang="pl-PL"/>
          </a:p>
        </p:txBody>
      </p:sp>
    </p:spTree>
    <p:extLst>
      <p:ext uri="{BB962C8B-B14F-4D97-AF65-F5344CB8AC3E}">
        <p14:creationId xmlns:p14="http://schemas.microsoft.com/office/powerpoint/2010/main" val="141372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AG glue is much better, but less accessible. It is a completely waterproof adhesive, insensitive to shocks, vibrations or weather conditions. Its only disadvantage is its short shelf life, which is about a month and a half. Before use, the adhesive is mixed in the ratio of 100 parts of the adhesive and 18 parts of the special AG hardener. The life of such prepared glue at 20 ° C is about one hour and it decreases with increasing temperature.</a:t>
            </a:r>
          </a:p>
          <a:p>
            <a:r>
              <a:rPr lang="en-US" dirty="0"/>
              <a:t>During places for gluing preparation, i.e. joints, it is first of all necessary to check whether the joined elements are accurately machined and matched to each other. Then, the glued joints should be thoroughly cleaned of dust, grease (e.g. by washing with denatured alcohol), possibly varnish and other residues. Of course, only dry wood can be glued. The temperature of the room where bonding takes place is also important and it should not be lower than 10 ° C.</a:t>
            </a: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18</a:t>
            </a:fld>
            <a:endParaRPr lang="pl-PL"/>
          </a:p>
        </p:txBody>
      </p:sp>
    </p:spTree>
    <p:extLst>
      <p:ext uri="{BB962C8B-B14F-4D97-AF65-F5344CB8AC3E}">
        <p14:creationId xmlns:p14="http://schemas.microsoft.com/office/powerpoint/2010/main" val="1972027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It is best to apply the glue to both glued surfaces with a brush and leave them for a few minutes. Then put the lubricated parts together and press them together with the help of wooden clamps. When gluing long pieces of wood, e.g. masts or booms, the clamps placed along their entire length should be tightened gradually and successively in such a way that the pressing force along the entire length is approximately the same. The stronger the pressure, the better the bonding will be.</a:t>
            </a:r>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Gluing with a carpentry clamp</a:t>
            </a:r>
            <a:r>
              <a:rPr lang="pl-PL" dirty="0"/>
              <a:t> (as </a:t>
            </a:r>
            <a:r>
              <a:rPr lang="pl-PL" dirty="0" err="1"/>
              <a:t>an</a:t>
            </a:r>
            <a:r>
              <a:rPr lang="pl-PL" dirty="0"/>
              <a:t> a), and g</a:t>
            </a:r>
            <a:r>
              <a:rPr lang="en-US" dirty="0" err="1"/>
              <a:t>luing</a:t>
            </a:r>
            <a:r>
              <a:rPr lang="en-US" dirty="0"/>
              <a:t> using a supporting board</a:t>
            </a:r>
            <a:r>
              <a:rPr lang="pl-PL" dirty="0"/>
              <a:t> (</a:t>
            </a:r>
            <a:r>
              <a:rPr lang="pl-PL" sz="1200" kern="1200" dirty="0" err="1">
                <a:solidFill>
                  <a:schemeClr val="tx1"/>
                </a:solidFill>
                <a:effectLst/>
                <a:latin typeface="+mn-lt"/>
                <a:ea typeface="+mn-ea"/>
                <a:cs typeface="+mn-cs"/>
              </a:rPr>
              <a:t>presented</a:t>
            </a:r>
            <a:r>
              <a:rPr lang="pl-PL" sz="1200" kern="1200" dirty="0">
                <a:solidFill>
                  <a:schemeClr val="tx1"/>
                </a:solidFill>
                <a:effectLst/>
                <a:latin typeface="+mn-lt"/>
                <a:ea typeface="+mn-ea"/>
                <a:cs typeface="+mn-cs"/>
              </a:rPr>
              <a:t> as </a:t>
            </a:r>
            <a:r>
              <a:rPr lang="pl-PL" sz="1200" kern="1200" dirty="0" err="1">
                <a:solidFill>
                  <a:schemeClr val="tx1"/>
                </a:solidFill>
                <a:effectLst/>
                <a:latin typeface="+mn-lt"/>
                <a:ea typeface="+mn-ea"/>
                <a:cs typeface="+mn-cs"/>
              </a:rPr>
              <a:t>figure</a:t>
            </a:r>
            <a:r>
              <a:rPr lang="pl-PL" sz="1200" kern="1200" dirty="0">
                <a:solidFill>
                  <a:schemeClr val="tx1"/>
                </a:solidFill>
                <a:effectLst/>
                <a:latin typeface="+mn-lt"/>
                <a:ea typeface="+mn-ea"/>
                <a:cs typeface="+mn-cs"/>
              </a:rPr>
              <a:t> </a:t>
            </a:r>
            <a:r>
              <a:rPr lang="pl-PL" dirty="0"/>
              <a:t>b) was</a:t>
            </a:r>
            <a:r>
              <a:rPr lang="en-US" dirty="0"/>
              <a:t> </a:t>
            </a:r>
            <a:r>
              <a:rPr lang="pl-PL" dirty="0" err="1"/>
              <a:t>presented</a:t>
            </a:r>
            <a:r>
              <a:rPr lang="en-US" dirty="0"/>
              <a:t> in the figure</a:t>
            </a:r>
            <a:r>
              <a:rPr lang="pl-PL"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(signed as an b), by gluing using a supporting board can be specified:</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 board, </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pl-PL" dirty="0"/>
              <a:t>- </a:t>
            </a:r>
            <a:r>
              <a:rPr lang="en-US" dirty="0"/>
              <a:t>steel angles, </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 wooden wedges, </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 blocks, </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 glued elements;</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Gluing</a:t>
            </a:r>
            <a:r>
              <a:rPr lang="pl-PL" dirty="0"/>
              <a:t> </a:t>
            </a:r>
            <a:r>
              <a:rPr lang="en-US" dirty="0"/>
              <a:t>with the help of wooden wedges and blocks</a:t>
            </a:r>
            <a:r>
              <a:rPr lang="pl-PL" dirty="0"/>
              <a:t> as </a:t>
            </a:r>
            <a:r>
              <a:rPr lang="pl-PL" dirty="0" err="1"/>
              <a:t>an</a:t>
            </a:r>
            <a:r>
              <a:rPr lang="pl-PL" dirty="0"/>
              <a:t> c.</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d – </a:t>
            </a:r>
            <a:r>
              <a:rPr lang="pl-PL" dirty="0" err="1"/>
              <a:t>is</a:t>
            </a:r>
            <a:r>
              <a:rPr lang="pl-PL" dirty="0"/>
              <a:t> g</a:t>
            </a:r>
            <a:r>
              <a:rPr lang="en-US" dirty="0" err="1"/>
              <a:t>luing</a:t>
            </a:r>
            <a:r>
              <a:rPr lang="en-US" dirty="0"/>
              <a:t> using</a:t>
            </a:r>
            <a:r>
              <a:rPr lang="pl-PL" dirty="0"/>
              <a:t> </a:t>
            </a:r>
            <a:r>
              <a:rPr lang="en-US" dirty="0"/>
              <a:t>applying pressure with string and wedges</a:t>
            </a:r>
            <a:r>
              <a:rPr lang="pl-PL"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e – </a:t>
            </a:r>
            <a:r>
              <a:rPr lang="pl-PL" dirty="0" err="1"/>
              <a:t>is</a:t>
            </a:r>
            <a:r>
              <a:rPr lang="pl-PL" dirty="0"/>
              <a:t> </a:t>
            </a:r>
            <a:r>
              <a:rPr lang="pl-PL" dirty="0" err="1"/>
              <a:t>example</a:t>
            </a:r>
            <a:r>
              <a:rPr lang="pl-PL" dirty="0"/>
              <a:t> of</a:t>
            </a:r>
            <a:r>
              <a:rPr lang="en-US" dirty="0"/>
              <a:t> </a:t>
            </a:r>
            <a:r>
              <a:rPr lang="pl-PL" dirty="0"/>
              <a:t>g</a:t>
            </a:r>
            <a:r>
              <a:rPr lang="en-US" dirty="0" err="1"/>
              <a:t>luing</a:t>
            </a:r>
            <a:r>
              <a:rPr lang="en-US" dirty="0"/>
              <a:t> using sandbag load</a:t>
            </a:r>
            <a:r>
              <a:rPr lang="pl-PL" dirty="0"/>
              <a:t>, and f – </a:t>
            </a:r>
            <a:r>
              <a:rPr lang="pl-PL" dirty="0" err="1"/>
              <a:t>is</a:t>
            </a:r>
            <a:r>
              <a:rPr lang="pl-PL" dirty="0"/>
              <a:t> </a:t>
            </a:r>
            <a:r>
              <a:rPr lang="pl-PL" dirty="0" err="1"/>
              <a:t>also</a:t>
            </a:r>
            <a:r>
              <a:rPr lang="pl-PL" dirty="0"/>
              <a:t> </a:t>
            </a:r>
            <a:r>
              <a:rPr lang="pl-PL" dirty="0" err="1"/>
              <a:t>example</a:t>
            </a:r>
            <a:r>
              <a:rPr lang="pl-PL" dirty="0"/>
              <a:t> of g</a:t>
            </a:r>
            <a:r>
              <a:rPr lang="en-US" dirty="0" err="1"/>
              <a:t>luing</a:t>
            </a:r>
            <a:r>
              <a:rPr lang="en-US" dirty="0"/>
              <a:t> using load with a bucket of water</a:t>
            </a:r>
            <a:r>
              <a:rPr lang="pl-P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r>
              <a:rPr lang="en-US" sz="1200" kern="1200">
                <a:solidFill>
                  <a:schemeClr val="tx1"/>
                </a:solidFill>
                <a:effectLst/>
                <a:latin typeface="+mn-lt"/>
                <a:ea typeface="+mn-ea"/>
                <a:cs typeface="+mn-cs"/>
              </a:rPr>
              <a:t>To </a:t>
            </a:r>
            <a:r>
              <a:rPr lang="en-US" sz="1200" kern="1200" dirty="0">
                <a:solidFill>
                  <a:schemeClr val="tx1"/>
                </a:solidFill>
                <a:effectLst/>
                <a:latin typeface="+mn-lt"/>
                <a:ea typeface="+mn-ea"/>
                <a:cs typeface="+mn-cs"/>
              </a:rPr>
              <a:t>sum up all of this.</a:t>
            </a:r>
            <a:r>
              <a:rPr lang="pl-P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the absence of carpentry clamps, simple structures can be glued with a supporting board (</a:t>
            </a:r>
            <a:r>
              <a:rPr lang="pl-PL" sz="1200" kern="1200" dirty="0" err="1">
                <a:solidFill>
                  <a:schemeClr val="tx1"/>
                </a:solidFill>
                <a:effectLst/>
                <a:latin typeface="+mn-lt"/>
                <a:ea typeface="+mn-ea"/>
                <a:cs typeface="+mn-cs"/>
              </a:rPr>
              <a:t>presented</a:t>
            </a:r>
            <a:r>
              <a:rPr lang="pl-PL" sz="1200" kern="1200" dirty="0">
                <a:solidFill>
                  <a:schemeClr val="tx1"/>
                </a:solidFill>
                <a:effectLst/>
                <a:latin typeface="+mn-lt"/>
                <a:ea typeface="+mn-ea"/>
                <a:cs typeface="+mn-cs"/>
              </a:rPr>
              <a:t> as </a:t>
            </a:r>
            <a:r>
              <a:rPr lang="pl-PL" sz="1200" kern="1200" dirty="0" err="1">
                <a:solidFill>
                  <a:schemeClr val="tx1"/>
                </a:solidFill>
                <a:effectLst/>
                <a:latin typeface="+mn-lt"/>
                <a:ea typeface="+mn-ea"/>
                <a:cs typeface="+mn-cs"/>
              </a:rPr>
              <a:t>figure</a:t>
            </a:r>
            <a:r>
              <a:rPr lang="pl-P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 It consists of a base board (1) and steel angles (2) fixed at both ends. The pressing force of the glued element (5) placed on the board is regulated by means of wedges (3) and additional blocks (4). If the glued constructions are quite long, then simple devices (</a:t>
            </a:r>
            <a:r>
              <a:rPr lang="pl-PL" sz="1200" kern="1200" dirty="0" err="1">
                <a:solidFill>
                  <a:schemeClr val="tx1"/>
                </a:solidFill>
                <a:effectLst/>
                <a:latin typeface="+mn-lt"/>
                <a:ea typeface="+mn-ea"/>
                <a:cs typeface="+mn-cs"/>
              </a:rPr>
              <a:t>presented</a:t>
            </a:r>
            <a:r>
              <a:rPr lang="pl-PL" sz="1200" kern="1200" dirty="0">
                <a:solidFill>
                  <a:schemeClr val="tx1"/>
                </a:solidFill>
                <a:effectLst/>
                <a:latin typeface="+mn-lt"/>
                <a:ea typeface="+mn-ea"/>
                <a:cs typeface="+mn-cs"/>
              </a:rPr>
              <a:t> as </a:t>
            </a:r>
            <a:r>
              <a:rPr lang="pl-PL" sz="1200" kern="1200" dirty="0" err="1">
                <a:solidFill>
                  <a:schemeClr val="tx1"/>
                </a:solidFill>
                <a:effectLst/>
                <a:latin typeface="+mn-lt"/>
                <a:ea typeface="+mn-ea"/>
                <a:cs typeface="+mn-cs"/>
              </a:rPr>
              <a:t>figure</a:t>
            </a:r>
            <a:r>
              <a:rPr lang="pl-P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 made of strong pieces of wood and wooden blocks attached to its ends can be used for gluing them. The glued parts are pressed down with wooden wedges.</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easiest way to exert pressure during gluing is to wrap the glued elements with string or wire (</a:t>
            </a:r>
            <a:r>
              <a:rPr lang="pl-PL" sz="1200" kern="1200" dirty="0" err="1">
                <a:solidFill>
                  <a:schemeClr val="tx1"/>
                </a:solidFill>
                <a:effectLst/>
                <a:latin typeface="+mn-lt"/>
                <a:ea typeface="+mn-ea"/>
                <a:cs typeface="+mn-cs"/>
              </a:rPr>
              <a:t>presented</a:t>
            </a:r>
            <a:r>
              <a:rPr lang="pl-PL" sz="1200" kern="1200" dirty="0">
                <a:solidFill>
                  <a:schemeClr val="tx1"/>
                </a:solidFill>
                <a:effectLst/>
                <a:latin typeface="+mn-lt"/>
                <a:ea typeface="+mn-ea"/>
                <a:cs typeface="+mn-cs"/>
              </a:rPr>
              <a:t> as </a:t>
            </a:r>
            <a:r>
              <a:rPr lang="pl-PL" sz="1200" kern="1200" dirty="0" err="1">
                <a:solidFill>
                  <a:schemeClr val="tx1"/>
                </a:solidFill>
                <a:effectLst/>
                <a:latin typeface="+mn-lt"/>
                <a:ea typeface="+mn-ea"/>
                <a:cs typeface="+mn-cs"/>
              </a:rPr>
              <a:t>figure</a:t>
            </a:r>
            <a:r>
              <a:rPr lang="pl-P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 and then increase the pressure by inserting the wedges between the glued element and the string or wire. When gluing a plywood deck, the appropriate pressure can be exerted by placing bags filled with sand (</a:t>
            </a:r>
            <a:r>
              <a:rPr lang="pl-PL" sz="1200" kern="1200" dirty="0" err="1">
                <a:solidFill>
                  <a:schemeClr val="tx1"/>
                </a:solidFill>
                <a:effectLst/>
                <a:latin typeface="+mn-lt"/>
                <a:ea typeface="+mn-ea"/>
                <a:cs typeface="+mn-cs"/>
              </a:rPr>
              <a:t>presented</a:t>
            </a:r>
            <a:r>
              <a:rPr lang="pl-PL" sz="1200" kern="1200" dirty="0">
                <a:solidFill>
                  <a:schemeClr val="tx1"/>
                </a:solidFill>
                <a:effectLst/>
                <a:latin typeface="+mn-lt"/>
                <a:ea typeface="+mn-ea"/>
                <a:cs typeface="+mn-cs"/>
              </a:rPr>
              <a:t> as </a:t>
            </a:r>
            <a:r>
              <a:rPr lang="pl-PL" sz="1200" kern="1200" dirty="0" err="1">
                <a:solidFill>
                  <a:schemeClr val="tx1"/>
                </a:solidFill>
                <a:effectLst/>
                <a:latin typeface="+mn-lt"/>
                <a:ea typeface="+mn-ea"/>
                <a:cs typeface="+mn-cs"/>
              </a:rPr>
              <a:t>figure</a:t>
            </a:r>
            <a:r>
              <a:rPr lang="pl-P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 on it or, for example, placing buckets of water (</a:t>
            </a:r>
            <a:r>
              <a:rPr lang="pl-PL" sz="1200" kern="1200" dirty="0" err="1">
                <a:solidFill>
                  <a:schemeClr val="tx1"/>
                </a:solidFill>
                <a:effectLst/>
                <a:latin typeface="+mn-lt"/>
                <a:ea typeface="+mn-ea"/>
                <a:cs typeface="+mn-cs"/>
              </a:rPr>
              <a:t>presented</a:t>
            </a:r>
            <a:r>
              <a:rPr lang="pl-PL" sz="1200" kern="1200" dirty="0">
                <a:solidFill>
                  <a:schemeClr val="tx1"/>
                </a:solidFill>
                <a:effectLst/>
                <a:latin typeface="+mn-lt"/>
                <a:ea typeface="+mn-ea"/>
                <a:cs typeface="+mn-cs"/>
              </a:rPr>
              <a:t> as </a:t>
            </a:r>
            <a:r>
              <a:rPr lang="pl-PL" sz="1200" kern="1200" dirty="0" err="1">
                <a:solidFill>
                  <a:schemeClr val="tx1"/>
                </a:solidFill>
                <a:effectLst/>
                <a:latin typeface="+mn-lt"/>
                <a:ea typeface="+mn-ea"/>
                <a:cs typeface="+mn-cs"/>
              </a:rPr>
              <a:t>figure</a:t>
            </a:r>
            <a:r>
              <a:rPr lang="pl-P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 or even pressing bricks.</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19</a:t>
            </a:fld>
            <a:endParaRPr lang="pl-PL"/>
          </a:p>
        </p:txBody>
      </p:sp>
    </p:spTree>
    <p:extLst>
      <p:ext uri="{BB962C8B-B14F-4D97-AF65-F5344CB8AC3E}">
        <p14:creationId xmlns:p14="http://schemas.microsoft.com/office/powerpoint/2010/main" val="254085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This unit is about acquiring knowledge about cutting and gluing wood and wood-based materials to obtain curvilinear elements.</a:t>
            </a:r>
          </a:p>
          <a:p>
            <a:r>
              <a:rPr lang="en-US" dirty="0"/>
              <a:t>All data will be presented in the next slides</a:t>
            </a:r>
            <a:r>
              <a:rPr lang="pl-PL" dirty="0"/>
              <a:t>.</a:t>
            </a:r>
            <a:endParaRPr lang="en-US"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a:t>
            </a:fld>
            <a:endParaRPr lang="pl-PL"/>
          </a:p>
        </p:txBody>
      </p:sp>
    </p:spTree>
    <p:extLst>
      <p:ext uri="{BB962C8B-B14F-4D97-AF65-F5344CB8AC3E}">
        <p14:creationId xmlns:p14="http://schemas.microsoft.com/office/powerpoint/2010/main" val="360449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amateur conditions, wood bending is performed by "dry" gluing on templates or by "hot" bending. For "dry" gluing, appropriate templates should be made. The Template for gluing frames and stems during gluing elements on the template</a:t>
            </a:r>
            <a:r>
              <a:rPr lang="pl-PL" dirty="0"/>
              <a:t> </a:t>
            </a:r>
            <a:r>
              <a:rPr lang="en-US" dirty="0"/>
              <a:t>was presented in figure.</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On </a:t>
            </a:r>
            <a:r>
              <a:rPr lang="pl-PL" dirty="0" err="1"/>
              <a:t>that</a:t>
            </a:r>
            <a:r>
              <a:rPr lang="pl-PL" dirty="0"/>
              <a:t> </a:t>
            </a:r>
            <a:r>
              <a:rPr lang="pl-PL" dirty="0" err="1"/>
              <a:t>figure</a:t>
            </a:r>
            <a:r>
              <a:rPr lang="pl-PL" dirty="0"/>
              <a:t> </a:t>
            </a:r>
            <a:r>
              <a:rPr lang="en-US" dirty="0"/>
              <a:t>can be specified:</a:t>
            </a:r>
            <a:r>
              <a:rPr lang="pl-PL" dirty="0"/>
              <a:t> </a:t>
            </a:r>
            <a:r>
              <a:rPr lang="en-US" sz="1200" kern="1200" dirty="0">
                <a:solidFill>
                  <a:schemeClr val="tx1"/>
                </a:solidFill>
                <a:effectLst/>
                <a:latin typeface="+mn-lt"/>
                <a:ea typeface="+mn-ea"/>
                <a:cs typeface="+mn-cs"/>
              </a:rPr>
              <a:t>1 - thick board or plywood, 2 - blocks, 3 - screws, 4 - strips, 5 - carpentry clamp</a:t>
            </a:r>
            <a:r>
              <a:rPr lang="pl-PL"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 make them, you need thick plywood (1) or another board with a thickness of more than 20 mm. On this board, mark out the shape of the glued element, and then, along the drawn line, fix hardwood blocks with screws (3) and nuts in such a way that their front walls give the total outline of the glued element. Longer blocks (2) are mounted on straight sections, and short ones on rounder ones. These blocks do not have to touch each other, because the covered strip will follow the drawn line anyway. Then a few strips (4) coated with glue are folded together and screwed together with carpentry clamps (5). Clamps should be fastened every 15-20 cm. After the glue dries, the moldings will retain the required shape.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20</a:t>
            </a:fld>
            <a:endParaRPr lang="pl-PL"/>
          </a:p>
        </p:txBody>
      </p:sp>
    </p:spTree>
    <p:extLst>
      <p:ext uri="{BB962C8B-B14F-4D97-AF65-F5344CB8AC3E}">
        <p14:creationId xmlns:p14="http://schemas.microsoft.com/office/powerpoint/2010/main" val="1873578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The same is done when gluing the stem, but if it is a stem of quite large dimensions, instead of blocks, special holders</a:t>
            </a:r>
            <a:r>
              <a:rPr lang="pl-P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should be made from an angle bar (6) with dimensions of 30x30x5 mm. The height of the handle depends on the width of the stem. The angle section - after a suitable incision - is bent at an angle of 90 °, and a rod (7) with a diameter of 10 mm should be welded as the hypotenuse. In the lower part of the angle bar, two holes are drilled through which the holder is attached to the board with screws. The handles are attached every 20 cm in such a way that their foreheads are always tangent to the drawn line.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21</a:t>
            </a:fld>
            <a:endParaRPr lang="pl-PL"/>
          </a:p>
        </p:txBody>
      </p:sp>
    </p:spTree>
    <p:extLst>
      <p:ext uri="{BB962C8B-B14F-4D97-AF65-F5344CB8AC3E}">
        <p14:creationId xmlns:p14="http://schemas.microsoft.com/office/powerpoint/2010/main" val="4172916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Hot bending is less labor</a:t>
            </a:r>
            <a:r>
              <a:rPr lang="pl-P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intensive than gluing, because the tedious process of cutting and processing the strips and gluing is eliminated. On the other hand, bent elements are weaker and it is difficult to predict whether the material has hidden defects inside. For bent elements, the same templates are prepared as for gluing, but the steps are slightly different. The material to be bent can be plasticized by evaporation or by boiling. An amateur way of pairing elements in a work box is presented in </a:t>
            </a:r>
            <a:r>
              <a:rPr lang="pl-PL" sz="1200" b="0" i="0" kern="1200" dirty="0" err="1">
                <a:solidFill>
                  <a:schemeClr val="tx1"/>
                </a:solidFill>
                <a:effectLst/>
                <a:latin typeface="+mn-lt"/>
                <a:ea typeface="+mn-ea"/>
                <a:cs typeface="+mn-cs"/>
              </a:rPr>
              <a:t>figure</a:t>
            </a:r>
            <a:r>
              <a:rPr lang="pl-PL"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All elements that were used for steaming the strips in the steam box was noted as:</a:t>
            </a:r>
            <a:endParaRPr lang="pl-PL" sz="1200" b="0" i="0" kern="1200" dirty="0">
              <a:solidFill>
                <a:schemeClr val="tx1"/>
              </a:solidFill>
              <a:effectLst/>
              <a:latin typeface="+mn-lt"/>
              <a:ea typeface="+mn-ea"/>
              <a:cs typeface="+mn-cs"/>
            </a:endParaRPr>
          </a:p>
          <a:p>
            <a:r>
              <a:rPr lang="en-US" dirty="0"/>
              <a:t>1 - pairing elements, 2 - steam box, 3 - </a:t>
            </a:r>
            <a:r>
              <a:rPr lang="en-US" dirty="0" err="1"/>
              <a:t>rubbr</a:t>
            </a:r>
            <a:r>
              <a:rPr lang="en-US" dirty="0"/>
              <a:t>, 4 - metal barrel, 5 - hearth, 6 - goats </a:t>
            </a:r>
            <a:endParaRPr lang="pl-PL" dirty="0"/>
          </a:p>
          <a:p>
            <a:endParaRPr lang="pl-PL" dirty="0"/>
          </a:p>
          <a:p>
            <a:r>
              <a:rPr lang="en-US" dirty="0"/>
              <a:t>The material (1) prepared for bending is placed on the pads in the steam box (2) made of e.g. plywood or boards and open on one side. The box is placed on an elevation (6). A rubber hose (3) connected to a metal barrel (4) is connected to the evaporation box. The barrel is 3/4 filled with water so that steam can collect in the remaining volume. A fire starts under the barrel in the furnace (5). From the moment of boiling the water, the elements are kept in the box for about 20 minutes, then they are taken out and bent on a template or bent into the hull. After drying, the elements retain their shape</a:t>
            </a:r>
            <a:r>
              <a:rPr lang="pl-PL" dirty="0"/>
              <a:t>.</a:t>
            </a:r>
          </a:p>
          <a:p>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22</a:t>
            </a:fld>
            <a:endParaRPr lang="pl-PL"/>
          </a:p>
        </p:txBody>
      </p:sp>
    </p:spTree>
    <p:extLst>
      <p:ext uri="{BB962C8B-B14F-4D97-AF65-F5344CB8AC3E}">
        <p14:creationId xmlns:p14="http://schemas.microsoft.com/office/powerpoint/2010/main" val="649358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cooking process is similar, for which a metal pipe with a larger diameter (about 100 mm) and a length depending on the length of the bent elements is used. The pipe must be "sealed" on one side by welding the metal bottom. Water is poured into the pipe and inserted diagonally into the furnace or coke oven furnace. He puts the elements (2) prepared for bending into the pipe (1) and also boils it for about 20-30 minutes, and then after taking it out, it bends on a template, remembering to hold them quite densely with clamps.</a:t>
            </a:r>
            <a:endParaRPr lang="pl-PL" dirty="0"/>
          </a:p>
          <a:p>
            <a:endParaRPr lang="pl-PL" dirty="0"/>
          </a:p>
          <a:p>
            <a:r>
              <a:rPr lang="en-US" dirty="0"/>
              <a:t>The Cooking slats in a pipe</a:t>
            </a:r>
            <a:r>
              <a:rPr lang="pl-PL" dirty="0"/>
              <a:t> </a:t>
            </a:r>
            <a:r>
              <a:rPr lang="en-US" dirty="0"/>
              <a:t>was presented in figure.</a:t>
            </a:r>
            <a:r>
              <a:rPr lang="pl-PL" dirty="0"/>
              <a:t> On </a:t>
            </a:r>
            <a:r>
              <a:rPr lang="pl-PL" dirty="0" err="1"/>
              <a:t>that</a:t>
            </a:r>
            <a:r>
              <a:rPr lang="pl-PL" dirty="0"/>
              <a:t> </a:t>
            </a:r>
            <a:r>
              <a:rPr lang="pl-PL" dirty="0" err="1"/>
              <a:t>figure</a:t>
            </a:r>
            <a:r>
              <a:rPr lang="pl-PL" dirty="0"/>
              <a:t> </a:t>
            </a:r>
            <a:r>
              <a:rPr lang="en-US" dirty="0"/>
              <a:t>can be specified:</a:t>
            </a:r>
            <a:r>
              <a:rPr lang="pl-PL" dirty="0"/>
              <a:t> </a:t>
            </a:r>
            <a:r>
              <a:rPr lang="en-US" sz="1200" kern="1200" dirty="0">
                <a:solidFill>
                  <a:schemeClr val="tx1"/>
                </a:solidFill>
                <a:effectLst/>
                <a:latin typeface="+mn-lt"/>
                <a:ea typeface="+mn-ea"/>
                <a:cs typeface="+mn-cs"/>
              </a:rPr>
              <a:t>1 - metal pipe, 2 - elements prepared for bending.</a:t>
            </a:r>
          </a:p>
          <a:p>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23</a:t>
            </a:fld>
            <a:endParaRPr lang="pl-PL"/>
          </a:p>
        </p:txBody>
      </p:sp>
    </p:spTree>
    <p:extLst>
      <p:ext uri="{BB962C8B-B14F-4D97-AF65-F5344CB8AC3E}">
        <p14:creationId xmlns:p14="http://schemas.microsoft.com/office/powerpoint/2010/main" val="2770083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88B547B-FC1E-4BC6-80DF-746DCA82461D}" type="slidenum">
              <a:rPr lang="de-DE" smtClean="0"/>
              <a:t>24</a:t>
            </a:fld>
            <a:endParaRPr lang="de-DE"/>
          </a:p>
        </p:txBody>
      </p:sp>
    </p:spTree>
    <p:extLst>
      <p:ext uri="{BB962C8B-B14F-4D97-AF65-F5344CB8AC3E}">
        <p14:creationId xmlns:p14="http://schemas.microsoft.com/office/powerpoint/2010/main" val="165667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Dividing the wood into parts can be done with hands or power saws. </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most universal handsaw that can be used in woodworking is the frame saw shown in Figure.</a:t>
            </a:r>
            <a:endParaRPr lang="pl-PL" sz="1200" kern="1200" dirty="0">
              <a:solidFill>
                <a:schemeClr val="tx1"/>
              </a:solidFill>
              <a:effectLst/>
              <a:latin typeface="+mn-lt"/>
              <a:ea typeface="+mn-ea"/>
              <a:cs typeface="+mn-cs"/>
            </a:endParaRPr>
          </a:p>
          <a:p>
            <a:r>
              <a:rPr lang="pl-PL" dirty="0"/>
              <a:t>On the </a:t>
            </a:r>
            <a:r>
              <a:rPr lang="pl-PL" dirty="0" err="1"/>
              <a:t>picture</a:t>
            </a:r>
            <a:r>
              <a:rPr lang="pl-PL" dirty="0"/>
              <a:t> </a:t>
            </a:r>
            <a:r>
              <a:rPr lang="pl-PL" sz="1200" kern="1200" dirty="0">
                <a:solidFill>
                  <a:schemeClr val="tx1"/>
                </a:solidFill>
                <a:effectLst/>
                <a:latin typeface="+mn-lt"/>
                <a:ea typeface="+mn-ea"/>
                <a:cs typeface="+mn-cs"/>
              </a:rPr>
              <a:t>t</a:t>
            </a:r>
            <a:r>
              <a:rPr lang="en-US" sz="1200" kern="1200" dirty="0" err="1">
                <a:solidFill>
                  <a:schemeClr val="tx1"/>
                </a:solidFill>
                <a:effectLst/>
                <a:latin typeface="+mn-lt"/>
                <a:ea typeface="+mn-ea"/>
                <a:cs typeface="+mn-cs"/>
              </a:rPr>
              <a:t>ypes</a:t>
            </a:r>
            <a:r>
              <a:rPr lang="en-US" sz="1200" kern="1200" dirty="0">
                <a:solidFill>
                  <a:schemeClr val="tx1"/>
                </a:solidFill>
                <a:effectLst/>
                <a:latin typeface="+mn-lt"/>
                <a:ea typeface="+mn-ea"/>
                <a:cs typeface="+mn-cs"/>
              </a:rPr>
              <a:t> of saws and their use: </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frame saw; b) payer; c) ridge; d) hole saw</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3</a:t>
            </a:fld>
            <a:endParaRPr lang="pl-PL"/>
          </a:p>
        </p:txBody>
      </p:sp>
    </p:spTree>
    <p:extLst>
      <p:ext uri="{BB962C8B-B14F-4D97-AF65-F5344CB8AC3E}">
        <p14:creationId xmlns:p14="http://schemas.microsoft.com/office/powerpoint/2010/main" val="1829853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hacksaw blades have different </a:t>
            </a:r>
            <a:r>
              <a:rPr lang="en-US" dirty="0" err="1"/>
              <a:t>toothing</a:t>
            </a:r>
            <a:r>
              <a:rPr lang="en-US" dirty="0"/>
              <a:t> depending on whether they are for roughing or fine cutting. The most commonly used frame saws, depending on the saw blade attached, are:</a:t>
            </a:r>
          </a:p>
          <a:p>
            <a:r>
              <a:rPr lang="pl-PL" dirty="0"/>
              <a:t>1. </a:t>
            </a:r>
            <a:r>
              <a:rPr lang="en-US" dirty="0"/>
              <a:t>curb - for cutting along the fibers,</a:t>
            </a:r>
          </a:p>
          <a:p>
            <a:r>
              <a:rPr lang="pl-PL" dirty="0"/>
              <a:t>2. </a:t>
            </a:r>
            <a:r>
              <a:rPr lang="en-US" dirty="0"/>
              <a:t>tenon - designed to make joinery connections,</a:t>
            </a:r>
          </a:p>
          <a:p>
            <a:r>
              <a:rPr lang="pl-PL" dirty="0"/>
              <a:t>3. </a:t>
            </a:r>
            <a:r>
              <a:rPr lang="en-US" dirty="0"/>
              <a:t>guide bar - for making cuts with a smooth kerf across the grain,</a:t>
            </a:r>
          </a:p>
          <a:p>
            <a:r>
              <a:rPr lang="pl-PL" dirty="0"/>
              <a:t>4. </a:t>
            </a:r>
            <a:r>
              <a:rPr lang="en-US" dirty="0"/>
              <a:t>rickets - for cutting holes and curves</a:t>
            </a: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4</a:t>
            </a:fld>
            <a:endParaRPr lang="pl-PL"/>
          </a:p>
        </p:txBody>
      </p:sp>
    </p:spTree>
    <p:extLst>
      <p:ext uri="{BB962C8B-B14F-4D97-AF65-F5344CB8AC3E}">
        <p14:creationId xmlns:p14="http://schemas.microsoft.com/office/powerpoint/2010/main" val="3813955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It is important to have prepared at least two blades for the same frame: one with coarser teeth for longitudinal sawing and the other with finer teeth for cross-cutting. In addition to the frame saw for boatbuilding, single-bar saws are also useful:</a:t>
            </a:r>
          </a:p>
          <a:p>
            <a:r>
              <a:rPr lang="pl-PL" dirty="0"/>
              <a:t>1. </a:t>
            </a:r>
            <a:r>
              <a:rPr lang="en-US" dirty="0"/>
              <a:t>Panel</a:t>
            </a:r>
            <a:r>
              <a:rPr lang="pl-PL" dirty="0"/>
              <a:t> -</a:t>
            </a:r>
            <a:r>
              <a:rPr lang="en-US" dirty="0"/>
              <a:t> (</a:t>
            </a:r>
            <a:r>
              <a:rPr lang="pl-PL" dirty="0"/>
              <a:t>as was </a:t>
            </a:r>
            <a:r>
              <a:rPr lang="pl-PL" dirty="0" err="1"/>
              <a:t>shown</a:t>
            </a:r>
            <a:r>
              <a:rPr lang="pl-PL" dirty="0"/>
              <a:t> on </a:t>
            </a:r>
            <a:r>
              <a:rPr lang="en-US" dirty="0"/>
              <a:t>Figure</a:t>
            </a:r>
            <a:r>
              <a:rPr lang="pl-PL" dirty="0"/>
              <a:t> </a:t>
            </a:r>
            <a:r>
              <a:rPr lang="pl-PL" dirty="0" err="1"/>
              <a:t>named</a:t>
            </a:r>
            <a:r>
              <a:rPr lang="pl-PL" dirty="0"/>
              <a:t> by</a:t>
            </a:r>
            <a:r>
              <a:rPr lang="en-US" dirty="0"/>
              <a:t> b) - for cutting wide lumber,</a:t>
            </a:r>
          </a:p>
          <a:p>
            <a:r>
              <a:rPr lang="pl-PL" dirty="0"/>
              <a:t>2. </a:t>
            </a:r>
            <a:r>
              <a:rPr lang="en-US" dirty="0"/>
              <a:t>Ridge</a:t>
            </a:r>
            <a:r>
              <a:rPr lang="pl-PL" dirty="0"/>
              <a:t> - </a:t>
            </a:r>
            <a:r>
              <a:rPr lang="en-US" dirty="0"/>
              <a:t>(</a:t>
            </a:r>
            <a:r>
              <a:rPr lang="pl-PL" dirty="0"/>
              <a:t>as was </a:t>
            </a:r>
            <a:r>
              <a:rPr lang="pl-PL" dirty="0" err="1"/>
              <a:t>shown</a:t>
            </a:r>
            <a:r>
              <a:rPr lang="pl-PL" dirty="0"/>
              <a:t> on </a:t>
            </a:r>
            <a:r>
              <a:rPr lang="en-US" dirty="0"/>
              <a:t>Figure </a:t>
            </a:r>
            <a:r>
              <a:rPr lang="pl-PL" dirty="0" err="1"/>
              <a:t>named</a:t>
            </a:r>
            <a:r>
              <a:rPr lang="pl-PL" dirty="0"/>
              <a:t> by </a:t>
            </a:r>
            <a:r>
              <a:rPr lang="en-US" dirty="0"/>
              <a:t>c) - for accurate sawing in order to obtain smooth, fray-free cuts across the grain and for making cuts at carpentry joints,</a:t>
            </a:r>
          </a:p>
          <a:p>
            <a:r>
              <a:rPr lang="pl-PL" dirty="0"/>
              <a:t>3. </a:t>
            </a:r>
            <a:r>
              <a:rPr lang="en-US" dirty="0"/>
              <a:t>hole saw</a:t>
            </a:r>
            <a:r>
              <a:rPr lang="pl-PL" dirty="0"/>
              <a:t> -</a:t>
            </a:r>
            <a:r>
              <a:rPr lang="en-US" dirty="0"/>
              <a:t> (</a:t>
            </a:r>
            <a:r>
              <a:rPr lang="pl-PL" dirty="0"/>
              <a:t>as was </a:t>
            </a:r>
            <a:r>
              <a:rPr lang="pl-PL" dirty="0" err="1"/>
              <a:t>shown</a:t>
            </a:r>
            <a:r>
              <a:rPr lang="pl-PL" dirty="0"/>
              <a:t> on </a:t>
            </a:r>
            <a:r>
              <a:rPr lang="en-US" dirty="0"/>
              <a:t>Figure </a:t>
            </a:r>
            <a:r>
              <a:rPr lang="pl-PL" dirty="0" err="1"/>
              <a:t>named</a:t>
            </a:r>
            <a:r>
              <a:rPr lang="pl-PL" dirty="0"/>
              <a:t> by</a:t>
            </a:r>
            <a:r>
              <a:rPr lang="en-US" dirty="0"/>
              <a:t> d) - for cutting out curved contours. When cutting the internal contours, a hole is drilled with a diameter that enables the sawing of the hole saw with the end of the hole saw.</a:t>
            </a:r>
          </a:p>
          <a:p>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5</a:t>
            </a:fld>
            <a:endParaRPr lang="pl-PL"/>
          </a:p>
        </p:txBody>
      </p:sp>
    </p:spTree>
    <p:extLst>
      <p:ext uri="{BB962C8B-B14F-4D97-AF65-F5344CB8AC3E}">
        <p14:creationId xmlns:p14="http://schemas.microsoft.com/office/powerpoint/2010/main" val="163888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To prevent the saw blade from jamming and heating up during sawing, and thus to reduce the physical effort of the person cutting the saw, properly open the saw teeth. The teeth are bent at the same angle outside the saw blade, and the bending must be consecutive and alternating, i.e. one tooth is pivoted to one side, and the next one to the other side. The ways of setting the saw teeth are shown in Figure. </a:t>
            </a:r>
            <a:endParaRPr lang="pl-PL" dirty="0"/>
          </a:p>
          <a:p>
            <a:endParaRPr lang="pl-PL" dirty="0"/>
          </a:p>
          <a:p>
            <a:r>
              <a:rPr lang="en-US" dirty="0"/>
              <a:t>On the figure the differences of saw teeth setting were presented:</a:t>
            </a:r>
            <a:endParaRPr lang="pl-PL" dirty="0"/>
          </a:p>
          <a:p>
            <a:r>
              <a:rPr lang="en-US" dirty="0"/>
              <a:t>a) correct setting; b) methods of opening; c) correct setting - teeth first set and then sharpened; incorrect setting - teeth first sharpened and then set; e) too large an opening; f Single-arm retractor</a:t>
            </a:r>
            <a:r>
              <a:rPr lang="pl-PL" dirty="0"/>
              <a:t>.</a:t>
            </a:r>
          </a:p>
        </p:txBody>
      </p:sp>
      <p:sp>
        <p:nvSpPr>
          <p:cNvPr id="4" name="Symbol zastępczy numeru slajdu 3"/>
          <p:cNvSpPr>
            <a:spLocks noGrp="1"/>
          </p:cNvSpPr>
          <p:nvPr>
            <p:ph type="sldNum" sz="quarter" idx="5"/>
          </p:nvPr>
        </p:nvSpPr>
        <p:spPr/>
        <p:txBody>
          <a:bodyPr/>
          <a:lstStyle/>
          <a:p>
            <a:fld id="{D38D4360-A48C-4E70-9EA5-8232F10F2851}" type="slidenum">
              <a:rPr lang="pl-PL" smtClean="0"/>
              <a:t>6</a:t>
            </a:fld>
            <a:endParaRPr lang="pl-PL"/>
          </a:p>
        </p:txBody>
      </p:sp>
    </p:spTree>
    <p:extLst>
      <p:ext uri="{BB962C8B-B14F-4D97-AF65-F5344CB8AC3E}">
        <p14:creationId xmlns:p14="http://schemas.microsoft.com/office/powerpoint/2010/main" val="1384804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After prolonged work, the saw teeth become blunt and as a result, the wood fibers are not cut, but partially torn out, and the wood peels in places. In addition, sawing with a blunt saw requires a lot of physical effort. The saw is sharpened after the teeth are opened. Clamping the saw blade in a vice should be such that the teeth inclination is directed to the right</a:t>
            </a:r>
            <a:r>
              <a:rPr lang="pl-P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figure presented different kinds of sharpening the saw teeth: a) fixing the saw in a vice; b) sharpening schemes 1 - "under the tooth" – which is correct, 2 - with the direction of the tooth inclination - which is incorrect</a:t>
            </a:r>
            <a:r>
              <a:rPr lang="pl-PL" sz="1200" b="0" i="0" kern="1200" dirty="0">
                <a:solidFill>
                  <a:schemeClr val="tx1"/>
                </a:solidFill>
                <a:effectLst/>
                <a:latin typeface="+mn-lt"/>
                <a:ea typeface="+mn-ea"/>
                <a:cs typeface="+mn-cs"/>
              </a:rPr>
              <a:t>.</a:t>
            </a:r>
          </a:p>
          <a:p>
            <a:endParaRPr lang="pl-PL" sz="1200" b="0" i="0" kern="1200" dirty="0">
              <a:solidFill>
                <a:schemeClr val="tx1"/>
              </a:solidFill>
              <a:effectLst/>
              <a:latin typeface="+mn-lt"/>
              <a:ea typeface="+mn-ea"/>
              <a:cs typeface="+mn-cs"/>
            </a:endParaRPr>
          </a:p>
        </p:txBody>
      </p:sp>
      <p:sp>
        <p:nvSpPr>
          <p:cNvPr id="4" name="Symbol zastępczy numeru slajdu 3"/>
          <p:cNvSpPr>
            <a:spLocks noGrp="1"/>
          </p:cNvSpPr>
          <p:nvPr>
            <p:ph type="sldNum" sz="quarter" idx="5"/>
          </p:nvPr>
        </p:nvSpPr>
        <p:spPr/>
        <p:txBody>
          <a:bodyPr/>
          <a:lstStyle/>
          <a:p>
            <a:fld id="{D38D4360-A48C-4E70-9EA5-8232F10F2851}" type="slidenum">
              <a:rPr lang="pl-PL" smtClean="0"/>
              <a:t>7</a:t>
            </a:fld>
            <a:endParaRPr lang="pl-PL"/>
          </a:p>
        </p:txBody>
      </p:sp>
    </p:spTree>
    <p:extLst>
      <p:ext uri="{BB962C8B-B14F-4D97-AF65-F5344CB8AC3E}">
        <p14:creationId xmlns:p14="http://schemas.microsoft.com/office/powerpoint/2010/main" val="3034360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Saw blades, after prolonged use, and especially with incorrect sharpening, can have uneven or even broken teeth. The teeth should then be aligned. For this purpose, a device </a:t>
            </a:r>
            <a:r>
              <a:rPr lang="pl-PL" sz="1200" b="0" i="0" kern="1200" dirty="0" err="1">
                <a:solidFill>
                  <a:schemeClr val="tx1"/>
                </a:solidFill>
                <a:effectLst/>
                <a:latin typeface="+mn-lt"/>
                <a:ea typeface="+mn-ea"/>
                <a:cs typeface="+mn-cs"/>
              </a:rPr>
              <a:t>what</a:t>
            </a:r>
            <a:r>
              <a:rPr lang="pl-PL" sz="1200" b="0" i="0" kern="1200" dirty="0">
                <a:solidFill>
                  <a:schemeClr val="tx1"/>
                </a:solidFill>
                <a:effectLst/>
                <a:latin typeface="+mn-lt"/>
                <a:ea typeface="+mn-ea"/>
                <a:cs typeface="+mn-cs"/>
              </a:rPr>
              <a:t> was </a:t>
            </a:r>
            <a:r>
              <a:rPr lang="en-US" sz="1200" b="0" i="0" kern="1200" dirty="0">
                <a:solidFill>
                  <a:schemeClr val="tx1"/>
                </a:solidFill>
                <a:effectLst/>
                <a:latin typeface="+mn-lt"/>
                <a:ea typeface="+mn-ea"/>
                <a:cs typeface="+mn-cs"/>
              </a:rPr>
              <a:t>presented</a:t>
            </a:r>
            <a:r>
              <a:rPr lang="pl-PL" sz="1200" b="0" i="0" kern="1200" dirty="0">
                <a:solidFill>
                  <a:schemeClr val="tx1"/>
                </a:solidFill>
                <a:effectLst/>
                <a:latin typeface="+mn-lt"/>
                <a:ea typeface="+mn-ea"/>
                <a:cs typeface="+mn-cs"/>
              </a:rPr>
              <a:t> on the </a:t>
            </a:r>
            <a:r>
              <a:rPr lang="pl-PL" sz="1200" b="0" i="0" kern="1200" dirty="0" err="1">
                <a:solidFill>
                  <a:schemeClr val="tx1"/>
                </a:solidFill>
                <a:effectLst/>
                <a:latin typeface="+mn-lt"/>
                <a:ea typeface="+mn-ea"/>
                <a:cs typeface="+mn-cs"/>
              </a:rPr>
              <a:t>figure</a:t>
            </a:r>
            <a:r>
              <a:rPr lang="pl-P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used, consisting of a wooden tray (what was presented as 1</a:t>
            </a:r>
            <a:r>
              <a:rPr lang="pl-PL" sz="1200" b="0" i="0" kern="1200" dirty="0">
                <a:solidFill>
                  <a:schemeClr val="tx1"/>
                </a:solidFill>
                <a:effectLst/>
                <a:latin typeface="+mn-lt"/>
                <a:ea typeface="+mn-ea"/>
                <a:cs typeface="+mn-cs"/>
              </a:rPr>
              <a:t>, </a:t>
            </a:r>
            <a:r>
              <a:rPr lang="pl-PL" sz="1200" b="0" i="0" kern="1200" dirty="0" err="1">
                <a:solidFill>
                  <a:schemeClr val="tx1"/>
                </a:solidFill>
                <a:effectLst/>
                <a:latin typeface="+mn-lt"/>
                <a:ea typeface="+mn-ea"/>
                <a:cs typeface="+mn-cs"/>
              </a:rPr>
              <a:t>noted</a:t>
            </a:r>
            <a:r>
              <a:rPr lang="pl-PL" sz="1200" b="0" i="0" kern="1200" dirty="0">
                <a:solidFill>
                  <a:schemeClr val="tx1"/>
                </a:solidFill>
                <a:effectLst/>
                <a:latin typeface="+mn-lt"/>
                <a:ea typeface="+mn-ea"/>
                <a:cs typeface="+mn-cs"/>
              </a:rPr>
              <a:t> </a:t>
            </a:r>
            <a:r>
              <a:rPr lang="en-US" dirty="0"/>
              <a:t>wooden trough</a:t>
            </a:r>
            <a:r>
              <a:rPr lang="en-US" sz="1200" b="0" i="0" kern="1200" dirty="0">
                <a:solidFill>
                  <a:schemeClr val="tx1"/>
                </a:solidFill>
                <a:effectLst/>
                <a:latin typeface="+mn-lt"/>
                <a:ea typeface="+mn-ea"/>
                <a:cs typeface="+mn-cs"/>
              </a:rPr>
              <a:t>) in which a flat file (what was presented as 2</a:t>
            </a:r>
            <a:r>
              <a:rPr lang="pl-PL" sz="1200" b="0" i="0" kern="1200" dirty="0">
                <a:solidFill>
                  <a:schemeClr val="tx1"/>
                </a:solidFill>
                <a:effectLst/>
                <a:latin typeface="+mn-lt"/>
                <a:ea typeface="+mn-ea"/>
                <a:cs typeface="+mn-cs"/>
              </a:rPr>
              <a:t>, </a:t>
            </a:r>
            <a:r>
              <a:rPr lang="pl-PL" sz="1200" b="0" i="0" kern="1200" dirty="0" err="1">
                <a:solidFill>
                  <a:schemeClr val="tx1"/>
                </a:solidFill>
                <a:effectLst/>
                <a:latin typeface="+mn-lt"/>
                <a:ea typeface="+mn-ea"/>
                <a:cs typeface="+mn-cs"/>
              </a:rPr>
              <a:t>noted</a:t>
            </a:r>
            <a:r>
              <a:rPr lang="pl-PL" sz="1200" b="0" i="0" kern="1200" dirty="0">
                <a:solidFill>
                  <a:schemeClr val="tx1"/>
                </a:solidFill>
                <a:effectLst/>
                <a:latin typeface="+mn-lt"/>
                <a:ea typeface="+mn-ea"/>
                <a:cs typeface="+mn-cs"/>
              </a:rPr>
              <a:t> </a:t>
            </a:r>
            <a:r>
              <a:rPr lang="en-US" dirty="0"/>
              <a:t>flat file</a:t>
            </a:r>
            <a:r>
              <a:rPr lang="en-US" sz="1200" b="0" i="0" kern="1200" dirty="0">
                <a:solidFill>
                  <a:schemeClr val="tx1"/>
                </a:solidFill>
                <a:effectLst/>
                <a:latin typeface="+mn-lt"/>
                <a:ea typeface="+mn-ea"/>
                <a:cs typeface="+mn-cs"/>
              </a:rPr>
              <a:t>) is placed. The tray with the file moves along the tips of the teeth until it reaches the level of the lowest tooth. This work is strenuous and profitable only with small differences in the height of the tines. </a:t>
            </a:r>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r>
              <a:rPr lang="en-US" dirty="0"/>
              <a:t>During sawing, use the entire length of the saw blade, while moving "away from you" (working movement), you should exert light pressure, and when moving "towards yourself" (idle movement), the saw blade should be slightly raised. When sawing, the inclination of the saw blade to the horizontal plane of the cut element is also important. When cutting the wood across the grain, a much greater saw slope is recommended - close to the level. The first strokes of the saw are made towards each other only to create a groove for the saw blade.</a:t>
            </a:r>
          </a:p>
          <a:p>
            <a:r>
              <a:rPr lang="en-US" dirty="0"/>
              <a:t>The plywood should be cut with a fine-toothed saw, e.g. with a spine. To do this, turn the plywood with the left side downwards so that the right side does not cause any cuts caused by the saw teeth tearing out the veneer pieces. In the absence of a fine-toothed saw, a piece of a board or plywood should be placed under the section to be cut and cut through both pieces.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8</a:t>
            </a:fld>
            <a:endParaRPr lang="pl-PL"/>
          </a:p>
        </p:txBody>
      </p:sp>
    </p:spTree>
    <p:extLst>
      <p:ext uri="{BB962C8B-B14F-4D97-AF65-F5344CB8AC3E}">
        <p14:creationId xmlns:p14="http://schemas.microsoft.com/office/powerpoint/2010/main" val="309666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A simple tool shown in </a:t>
            </a:r>
            <a:r>
              <a:rPr lang="pl-PL" dirty="0"/>
              <a:t>the </a:t>
            </a:r>
            <a:r>
              <a:rPr lang="pl-PL" dirty="0" err="1"/>
              <a:t>figure</a:t>
            </a:r>
            <a:r>
              <a:rPr lang="pl-PL" dirty="0"/>
              <a:t>, </a:t>
            </a:r>
            <a:r>
              <a:rPr lang="en-US" dirty="0"/>
              <a:t>can be made to remove burrs created during plywood sawing (also </a:t>
            </a:r>
            <a:r>
              <a:rPr lang="en-US" dirty="0" err="1"/>
              <a:t>textolite</a:t>
            </a:r>
            <a:r>
              <a:rPr lang="en-US" dirty="0"/>
              <a:t>, plexiglass and other materials). hitting a hacksaw a piece of cloth in the shape of a triangle. The edges of this cutout should be sharpened with a file. As the cutout is triangular in shape, the tool is suitable for deburring the edges of workpieces with different thicknesses. By putting the plate with the cut out to the edge of the processed material and moving it "towards you", the edges of the material are aligned and deburred.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9</a:t>
            </a:fld>
            <a:endParaRPr lang="pl-PL"/>
          </a:p>
        </p:txBody>
      </p:sp>
    </p:spTree>
    <p:extLst>
      <p:ext uri="{BB962C8B-B14F-4D97-AF65-F5344CB8AC3E}">
        <p14:creationId xmlns:p14="http://schemas.microsoft.com/office/powerpoint/2010/main" val="1698843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a:t>Click to edit the style </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the subtitle pattern style </a:t>
            </a:r>
          </a:p>
        </p:txBody>
      </p:sp>
      <p:sp>
        <p:nvSpPr>
          <p:cNvPr id="4" name="Date Placeholder 3"/>
          <p:cNvSpPr>
            <a:spLocks noGrp="1"/>
          </p:cNvSpPr>
          <p:nvPr>
            <p:ph type="dt" sz="half" idx="10"/>
          </p:nvPr>
        </p:nvSpPr>
        <p:spPr/>
        <p:txBody>
          <a:bodyPr/>
          <a:lstStyle/>
          <a:p>
            <a:fld id="{D9D0DE6B-DAFA-405E-A3FB-8335C86FAD97}" type="datetimeFigureOut">
              <a:rPr lang="pl-PL" smtClean="0"/>
              <a:t>18.12.2021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31691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18.12.2021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68967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18.12.2021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83579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riority 2">
    <p:spTree>
      <p:nvGrpSpPr>
        <p:cNvPr id="1" name=""/>
        <p:cNvGrpSpPr/>
        <p:nvPr/>
      </p:nvGrpSpPr>
      <p:grpSpPr>
        <a:xfrm>
          <a:off x="0" y="0"/>
          <a:ext cx="0" cy="0"/>
          <a:chOff x="0" y="0"/>
          <a:chExt cx="0" cy="0"/>
        </a:xfrm>
      </p:grpSpPr>
      <p:sp>
        <p:nvSpPr>
          <p:cNvPr id="13" name="Rechteck 12"/>
          <p:cNvSpPr/>
          <p:nvPr userDrawn="1"/>
        </p:nvSpPr>
        <p:spPr>
          <a:xfrm>
            <a:off x="0" y="1835150"/>
            <a:ext cx="9144000" cy="5022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446"/>
            <a:ext cx="9144000" cy="2197608"/>
          </a:xfrm>
          <a:prstGeom prst="rect">
            <a:avLst/>
          </a:prstGeom>
        </p:spPr>
      </p:pic>
      <p:sp>
        <p:nvSpPr>
          <p:cNvPr id="22" name="Textplatzhalter 6"/>
          <p:cNvSpPr>
            <a:spLocks noGrp="1"/>
          </p:cNvSpPr>
          <p:nvPr>
            <p:ph type="body" sz="quarter" idx="13" hasCustomPrompt="1"/>
          </p:nvPr>
        </p:nvSpPr>
        <p:spPr>
          <a:xfrm>
            <a:off x="697045" y="2883760"/>
            <a:ext cx="7667621" cy="722313"/>
          </a:xfrm>
        </p:spPr>
        <p:txBody>
          <a:bodyPr>
            <a:normAutofit/>
          </a:bodyPr>
          <a:lstStyle>
            <a:lvl1pPr marL="0" indent="0">
              <a:buNone/>
              <a:defRPr sz="4200" b="1" spc="13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PRESENTATION HEADING</a:t>
            </a:r>
          </a:p>
        </p:txBody>
      </p:sp>
      <p:sp>
        <p:nvSpPr>
          <p:cNvPr id="23" name="Textplatzhalter 21"/>
          <p:cNvSpPr>
            <a:spLocks noGrp="1"/>
          </p:cNvSpPr>
          <p:nvPr>
            <p:ph type="body" sz="quarter" idx="14" hasCustomPrompt="1"/>
          </p:nvPr>
        </p:nvSpPr>
        <p:spPr>
          <a:xfrm>
            <a:off x="709167" y="3686175"/>
            <a:ext cx="7667493" cy="636588"/>
          </a:xfrm>
        </p:spPr>
        <p:txBody>
          <a:bodyPr>
            <a:normAutofit/>
          </a:bodyPr>
          <a:lstStyle>
            <a:lvl1pPr marL="0" indent="0">
              <a:buNone/>
              <a:defRPr sz="3200" spc="-20" baseline="0">
                <a:solidFill>
                  <a:schemeClr val="bg1"/>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err="1"/>
              <a:t>Presentation</a:t>
            </a:r>
            <a:r>
              <a:rPr lang="de-DE" dirty="0"/>
              <a:t> </a:t>
            </a:r>
            <a:r>
              <a:rPr lang="de-DE" dirty="0" err="1"/>
              <a:t>Subheading</a:t>
            </a:r>
            <a:endParaRPr lang="de-DE" dirty="0"/>
          </a:p>
        </p:txBody>
      </p:sp>
      <p:sp>
        <p:nvSpPr>
          <p:cNvPr id="25" name="Textplatzhalter 24"/>
          <p:cNvSpPr>
            <a:spLocks noGrp="1"/>
          </p:cNvSpPr>
          <p:nvPr>
            <p:ph type="body" sz="quarter" idx="16" hasCustomPrompt="1"/>
          </p:nvPr>
        </p:nvSpPr>
        <p:spPr>
          <a:xfrm>
            <a:off x="724175" y="6049491"/>
            <a:ext cx="4244800" cy="376710"/>
          </a:xfrm>
        </p:spPr>
        <p:txBody>
          <a:bodyPr>
            <a:normAutofit/>
          </a:bodyPr>
          <a:lstStyle>
            <a:lvl1pPr marL="0" indent="0">
              <a:lnSpc>
                <a:spcPts val="1920"/>
              </a:lnSpc>
              <a:spcBef>
                <a:spcPts val="0"/>
              </a:spcBef>
              <a:buNone/>
              <a:defRPr sz="180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pl-PL" dirty="0"/>
              <a:t>WARSAW</a:t>
            </a:r>
            <a:r>
              <a:rPr lang="de-DE" dirty="0"/>
              <a:t>, 1 J</a:t>
            </a:r>
            <a:r>
              <a:rPr lang="pl-PL" dirty="0"/>
              <a:t>ULY</a:t>
            </a:r>
            <a:r>
              <a:rPr lang="de-DE" dirty="0"/>
              <a:t> 20</a:t>
            </a:r>
            <a:r>
              <a:rPr lang="pl-PL" dirty="0"/>
              <a:t>21</a:t>
            </a:r>
            <a:endParaRPr lang="de-DE" dirty="0"/>
          </a:p>
        </p:txBody>
      </p:sp>
      <p:sp>
        <p:nvSpPr>
          <p:cNvPr id="27" name="Bildplatzhalter 18"/>
          <p:cNvSpPr>
            <a:spLocks noGrp="1"/>
          </p:cNvSpPr>
          <p:nvPr>
            <p:ph type="pic" sz="quarter" idx="17" hasCustomPrompt="1"/>
          </p:nvPr>
        </p:nvSpPr>
        <p:spPr>
          <a:xfrm>
            <a:off x="6958244" y="728342"/>
            <a:ext cx="1306800" cy="360683"/>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here</a:t>
            </a:r>
            <a:r>
              <a:rPr lang="de-DE" dirty="0"/>
              <a:t> </a:t>
            </a:r>
            <a:r>
              <a:rPr lang="de-DE" dirty="0" err="1"/>
              <a:t>to</a:t>
            </a:r>
            <a:r>
              <a:rPr lang="de-DE" dirty="0"/>
              <a:t> </a:t>
            </a:r>
            <a:r>
              <a:rPr lang="de-DE" dirty="0" err="1"/>
              <a:t>place</a:t>
            </a:r>
            <a:r>
              <a:rPr lang="de-DE" dirty="0"/>
              <a:t> a logo</a:t>
            </a:r>
          </a:p>
        </p:txBody>
      </p:sp>
      <p:sp>
        <p:nvSpPr>
          <p:cNvPr id="28" name="Bildplatzhalter 18"/>
          <p:cNvSpPr>
            <a:spLocks noGrp="1"/>
          </p:cNvSpPr>
          <p:nvPr>
            <p:ph type="pic" sz="quarter" idx="18" hasCustomPrompt="1"/>
          </p:nvPr>
        </p:nvSpPr>
        <p:spPr>
          <a:xfrm>
            <a:off x="4992645" y="728342"/>
            <a:ext cx="1306555" cy="360683"/>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here</a:t>
            </a:r>
            <a:r>
              <a:rPr lang="de-DE" dirty="0"/>
              <a:t> </a:t>
            </a:r>
            <a:r>
              <a:rPr lang="de-DE" dirty="0" err="1"/>
              <a:t>to</a:t>
            </a:r>
            <a:r>
              <a:rPr lang="de-DE" dirty="0"/>
              <a:t> </a:t>
            </a:r>
            <a:r>
              <a:rPr lang="de-DE" dirty="0" err="1"/>
              <a:t>place</a:t>
            </a:r>
            <a:r>
              <a:rPr lang="de-DE" dirty="0"/>
              <a:t> a logo</a:t>
            </a:r>
          </a:p>
        </p:txBody>
      </p:sp>
      <p:sp>
        <p:nvSpPr>
          <p:cNvPr id="29" name="Textplatzhalter 24"/>
          <p:cNvSpPr>
            <a:spLocks noGrp="1"/>
          </p:cNvSpPr>
          <p:nvPr>
            <p:ph type="body" sz="quarter" idx="15" hasCustomPrompt="1"/>
          </p:nvPr>
        </p:nvSpPr>
        <p:spPr>
          <a:xfrm>
            <a:off x="721289" y="4811240"/>
            <a:ext cx="4244800" cy="758825"/>
          </a:xfrm>
        </p:spPr>
        <p:txBody>
          <a:bodyPr>
            <a:normAutofit/>
          </a:bodyPr>
          <a:lstStyle>
            <a:lvl1pPr marL="0" indent="0">
              <a:lnSpc>
                <a:spcPts val="1920"/>
              </a:lnSpc>
              <a:spcBef>
                <a:spcPts val="0"/>
              </a:spcBef>
              <a:buNone/>
              <a:defRPr sz="180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Name, Organisation</a:t>
            </a:r>
            <a:br>
              <a:rPr lang="de-DE" dirty="0"/>
            </a:br>
            <a:r>
              <a:rPr lang="de-DE" dirty="0"/>
              <a:t>Conference, Location</a:t>
            </a:r>
          </a:p>
        </p:txBody>
      </p:sp>
      <p:pic>
        <p:nvPicPr>
          <p:cNvPr id="3" name="Obraz 2">
            <a:extLst>
              <a:ext uri="{FF2B5EF4-FFF2-40B4-BE49-F238E27FC236}">
                <a16:creationId xmlns:a16="http://schemas.microsoft.com/office/drawing/2014/main" id="{3BB1074F-8354-4FFE-A74B-94282284E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417" y="363104"/>
            <a:ext cx="2620920" cy="883798"/>
          </a:xfrm>
          <a:prstGeom prst="rect">
            <a:avLst/>
          </a:prstGeom>
        </p:spPr>
      </p:pic>
      <p:pic>
        <p:nvPicPr>
          <p:cNvPr id="5" name="Obraz 4">
            <a:extLst>
              <a:ext uri="{FF2B5EF4-FFF2-40B4-BE49-F238E27FC236}">
                <a16:creationId xmlns:a16="http://schemas.microsoft.com/office/drawing/2014/main" id="{18A739CA-6A86-4F06-8214-CCA00325AE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731" y="1286559"/>
            <a:ext cx="2631771" cy="590967"/>
          </a:xfrm>
          <a:prstGeom prst="rect">
            <a:avLst/>
          </a:prstGeom>
        </p:spPr>
      </p:pic>
    </p:spTree>
    <p:extLst>
      <p:ext uri="{BB962C8B-B14F-4D97-AF65-F5344CB8AC3E}">
        <p14:creationId xmlns:p14="http://schemas.microsoft.com/office/powerpoint/2010/main" val="11250420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2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67873"/>
            <a:ext cx="9144000" cy="2197607"/>
          </a:xfrm>
          <a:prstGeom prst="rect">
            <a:avLst/>
          </a:prstGeom>
        </p:spPr>
      </p:pic>
      <p:sp>
        <p:nvSpPr>
          <p:cNvPr id="6"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0" name="Textplatzhalter 20"/>
          <p:cNvSpPr>
            <a:spLocks noGrp="1"/>
          </p:cNvSpPr>
          <p:nvPr>
            <p:ph type="body" sz="quarter" idx="14"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11" name="Textplatzhalter 22"/>
          <p:cNvSpPr>
            <a:spLocks noGrp="1"/>
          </p:cNvSpPr>
          <p:nvPr>
            <p:ph type="body" sz="quarter" idx="15"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14" name="Textplatzhalter 3"/>
          <p:cNvSpPr>
            <a:spLocks noGrp="1"/>
          </p:cNvSpPr>
          <p:nvPr>
            <p:ph type="body" sz="quarter" idx="24" hasCustomPrompt="1"/>
          </p:nvPr>
        </p:nvSpPr>
        <p:spPr>
          <a:xfrm>
            <a:off x="736600" y="1613521"/>
            <a:ext cx="7670800" cy="1973887"/>
          </a:xfrm>
        </p:spPr>
        <p:txBody>
          <a:bodyPr>
            <a:normAutofit/>
          </a:bodyPr>
          <a:lstStyle>
            <a:lvl1pPr marL="342900" indent="-342900">
              <a:lnSpc>
                <a:spcPct val="100000"/>
              </a:lnSpc>
              <a:spcBef>
                <a:spcPts val="0"/>
              </a:spcBef>
              <a:buFont typeface="Arial" panose="020B0604020202020204" pitchFamily="34" charset="0"/>
              <a:buChar char="•"/>
              <a:defRPr sz="2400">
                <a:solidFill>
                  <a:srgbClr val="535353"/>
                </a:solidFill>
              </a:defRPr>
            </a:lvl1pPr>
            <a:lvl2pPr marL="395903" indent="0">
              <a:lnSpc>
                <a:spcPts val="1560"/>
              </a:lnSpc>
              <a:buNone/>
              <a:defRPr>
                <a:solidFill>
                  <a:srgbClr val="164194"/>
                </a:solidFill>
              </a:defRPr>
            </a:lvl2pPr>
            <a:lvl3pPr>
              <a:lnSpc>
                <a:spcPts val="1560"/>
              </a:lnSpc>
              <a:buClr>
                <a:srgbClr val="164194"/>
              </a:buClr>
              <a:defRPr>
                <a:solidFill>
                  <a:srgbClr val="164194"/>
                </a:solidFill>
              </a:defRPr>
            </a:lvl3pPr>
            <a:lvl4pPr>
              <a:lnSpc>
                <a:spcPts val="1560"/>
              </a:lnSpc>
              <a:defRPr>
                <a:solidFill>
                  <a:srgbClr val="164194"/>
                </a:solidFill>
              </a:defRPr>
            </a:lvl4pPr>
            <a:lvl5pPr>
              <a:lnSpc>
                <a:spcPts val="1560"/>
              </a:lnSpc>
              <a:defRPr>
                <a:solidFill>
                  <a:srgbClr val="164194"/>
                </a:solidFill>
              </a:defRPr>
            </a:lvl5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
        <p:nvSpPr>
          <p:cNvPr id="19"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17"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8"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Tree>
    <p:extLst>
      <p:ext uri="{BB962C8B-B14F-4D97-AF65-F5344CB8AC3E}">
        <p14:creationId xmlns:p14="http://schemas.microsoft.com/office/powerpoint/2010/main" val="109909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655409"/>
            <a:ext cx="9143996" cy="2197607"/>
          </a:xfrm>
          <a:prstGeom prst="rect">
            <a:avLst/>
          </a:prstGeom>
        </p:spPr>
      </p:pic>
      <p:sp>
        <p:nvSpPr>
          <p:cNvPr id="8" name="Bildplatzhalter 6"/>
          <p:cNvSpPr>
            <a:spLocks noGrp="1"/>
          </p:cNvSpPr>
          <p:nvPr>
            <p:ph type="pic" sz="quarter" idx="13" hasCustomPrompt="1"/>
          </p:nvPr>
        </p:nvSpPr>
        <p:spPr>
          <a:xfrm>
            <a:off x="828674" y="1562573"/>
            <a:ext cx="3619757" cy="3847627"/>
          </a:xfrm>
        </p:spPr>
        <p:txBody>
          <a:bodyPr/>
          <a:lstStyle>
            <a:lvl1pPr marL="0" indent="0" algn="ctr">
              <a:buNone/>
              <a:defRPr lang="de-DE" sz="2800" kern="1200" dirty="0">
                <a:solidFill>
                  <a:srgbClr val="535353"/>
                </a:solidFill>
                <a:latin typeface="+mn-lt"/>
                <a:ea typeface="+mn-ea"/>
                <a:cs typeface="+mn-cs"/>
              </a:defRPr>
            </a:lvl1pPr>
          </a:lstStyle>
          <a:p>
            <a:br>
              <a:rPr lang="de-DE" dirty="0"/>
            </a:b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1" name="Textplatzhalter 18"/>
          <p:cNvSpPr>
            <a:spLocks noGrp="1"/>
          </p:cNvSpPr>
          <p:nvPr>
            <p:ph type="body" sz="quarter" idx="16" hasCustomPrompt="1"/>
          </p:nvPr>
        </p:nvSpPr>
        <p:spPr>
          <a:xfrm>
            <a:off x="4597400" y="4947166"/>
            <a:ext cx="3810000" cy="463034"/>
          </a:xfrm>
        </p:spPr>
        <p:txBody>
          <a:bodyPr>
            <a:noAutofit/>
          </a:bodyPr>
          <a:lstStyle>
            <a:lvl1pPr marL="0" indent="0">
              <a:buNone/>
              <a:defRPr sz="1800" b="0" spc="30" baseline="0">
                <a:solidFill>
                  <a:srgbClr val="575756"/>
                </a:solidFill>
              </a:defRPr>
            </a:lvl1pPr>
          </a:lstStyle>
          <a:p>
            <a:pPr lvl="0"/>
            <a:r>
              <a:rPr lang="de-DE" dirty="0"/>
              <a:t>Source: </a:t>
            </a:r>
          </a:p>
        </p:txBody>
      </p:sp>
      <p:sp>
        <p:nvSpPr>
          <p:cNvPr id="16"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7"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4"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8"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4" name="Textplatzhalter 16"/>
          <p:cNvSpPr>
            <a:spLocks noGrp="1"/>
          </p:cNvSpPr>
          <p:nvPr>
            <p:ph type="body" sz="quarter" idx="17" hasCustomPrompt="1"/>
          </p:nvPr>
        </p:nvSpPr>
        <p:spPr>
          <a:xfrm>
            <a:off x="4571018" y="1450110"/>
            <a:ext cx="3912582" cy="3515528"/>
          </a:xfrm>
        </p:spPr>
        <p:txBody>
          <a:bodyPr>
            <a:noAutofit/>
          </a:bodyPr>
          <a:lstStyle>
            <a:lvl1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kern="1000" spc="0" baseline="0">
                <a:solidFill>
                  <a:srgbClr val="535353"/>
                </a:solidFill>
              </a:defRPr>
            </a:lvl1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Tree>
    <p:extLst>
      <p:ext uri="{BB962C8B-B14F-4D97-AF65-F5344CB8AC3E}">
        <p14:creationId xmlns:p14="http://schemas.microsoft.com/office/powerpoint/2010/main" val="251532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10" name="Rechteck 9"/>
          <p:cNvSpPr/>
          <p:nvPr userDrawn="1"/>
        </p:nvSpPr>
        <p:spPr>
          <a:xfrm>
            <a:off x="0" y="4715122"/>
            <a:ext cx="9144000" cy="2142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06800"/>
            <a:ext cx="9144000" cy="2260600"/>
          </a:xfrm>
          <a:prstGeom prst="rect">
            <a:avLst/>
          </a:prstGeom>
        </p:spPr>
      </p:pic>
      <p:sp>
        <p:nvSpPr>
          <p:cNvPr id="16" name="Bildplatzhalter 18"/>
          <p:cNvSpPr>
            <a:spLocks noGrp="1"/>
          </p:cNvSpPr>
          <p:nvPr>
            <p:ph type="pic" sz="quarter" idx="34" hasCustomPrompt="1"/>
          </p:nvPr>
        </p:nvSpPr>
        <p:spPr>
          <a:xfrm>
            <a:off x="2175699" y="734237"/>
            <a:ext cx="1018800" cy="577692"/>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24" name="Bildplatzhalter 18"/>
          <p:cNvSpPr>
            <a:spLocks noGrp="1"/>
          </p:cNvSpPr>
          <p:nvPr>
            <p:ph type="pic" sz="quarter" idx="35" hasCustomPrompt="1"/>
          </p:nvPr>
        </p:nvSpPr>
        <p:spPr>
          <a:xfrm>
            <a:off x="827088" y="734365"/>
            <a:ext cx="1018800" cy="57056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1" name="Textplatzhalter 20"/>
          <p:cNvSpPr>
            <a:spLocks noGrp="1"/>
          </p:cNvSpPr>
          <p:nvPr>
            <p:ph type="body" sz="quarter" idx="33" hasCustomPrompt="1"/>
          </p:nvPr>
        </p:nvSpPr>
        <p:spPr>
          <a:xfrm>
            <a:off x="727074" y="1676880"/>
            <a:ext cx="4472999" cy="525632"/>
          </a:xfrm>
        </p:spPr>
        <p:txBody>
          <a:bodyPr>
            <a:noAutofit/>
          </a:bodyPr>
          <a:lstStyle>
            <a:lvl1pPr marL="0" indent="0">
              <a:lnSpc>
                <a:spcPct val="100000"/>
              </a:lnSpc>
              <a:buNone/>
              <a:defRPr sz="3200" b="1" spc="80" baseline="0">
                <a:solidFill>
                  <a:srgbClr val="45802F"/>
                </a:solidFill>
              </a:defRPr>
            </a:lvl1pPr>
          </a:lstStyle>
          <a:p>
            <a:pPr lvl="0"/>
            <a:r>
              <a:rPr lang="de-DE" dirty="0" err="1"/>
              <a:t>Contact</a:t>
            </a:r>
            <a:endParaRPr lang="de-DE" dirty="0"/>
          </a:p>
        </p:txBody>
      </p:sp>
      <p:sp>
        <p:nvSpPr>
          <p:cNvPr id="12" name="Textplatzhalter 16"/>
          <p:cNvSpPr>
            <a:spLocks noGrp="1"/>
          </p:cNvSpPr>
          <p:nvPr>
            <p:ph type="body" sz="quarter" idx="17" hasCustomPrompt="1"/>
          </p:nvPr>
        </p:nvSpPr>
        <p:spPr>
          <a:xfrm>
            <a:off x="735999" y="2429212"/>
            <a:ext cx="4464074" cy="2863226"/>
          </a:xfrm>
        </p:spPr>
        <p:txBody>
          <a:bodyPr>
            <a:noAutofit/>
          </a:bodyPr>
          <a:lstStyle>
            <a:lvl1pPr marL="0" indent="0">
              <a:lnSpc>
                <a:spcPct val="100000"/>
              </a:lnSpc>
              <a:spcBef>
                <a:spcPts val="0"/>
              </a:spcBef>
              <a:buNone/>
              <a:defRPr sz="2400" kern="1000" spc="0" baseline="0">
                <a:solidFill>
                  <a:srgbClr val="535353"/>
                </a:solidFill>
              </a:defRPr>
            </a:lvl1pPr>
          </a:lstStyle>
          <a:p>
            <a:pPr lvl="0">
              <a:lnSpc>
                <a:spcPct val="100000"/>
              </a:lnSpc>
            </a:pPr>
            <a:r>
              <a:rPr lang="en-US" sz="2400" dirty="0"/>
              <a:t>Full name</a:t>
            </a:r>
            <a:br>
              <a:rPr lang="en-US" sz="2400" dirty="0"/>
            </a:br>
            <a:r>
              <a:rPr lang="en-US" sz="2400" dirty="0"/>
              <a:t>Position</a:t>
            </a:r>
            <a:br>
              <a:rPr lang="en-US" sz="2400" dirty="0"/>
            </a:br>
            <a:r>
              <a:rPr lang="en-US" sz="2400" dirty="0"/>
              <a:t>Institution/Company</a:t>
            </a:r>
            <a:br>
              <a:rPr lang="en-US" sz="2400" dirty="0"/>
            </a:br>
            <a:r>
              <a:rPr lang="en-US" sz="2400" dirty="0"/>
              <a:t>Institution/Company line 2</a:t>
            </a:r>
            <a:br>
              <a:rPr lang="en-US" sz="2400" dirty="0"/>
            </a:br>
            <a:r>
              <a:rPr lang="en-US" sz="2400" dirty="0"/>
              <a:t>Phone:  xxx</a:t>
            </a:r>
            <a:br>
              <a:rPr lang="en-US" sz="2400" dirty="0"/>
            </a:br>
            <a:r>
              <a:rPr lang="en-US" sz="2400" dirty="0"/>
              <a:t>e-mail: </a:t>
            </a:r>
            <a:r>
              <a:rPr lang="en-US" sz="2400" dirty="0" err="1"/>
              <a:t>full.name@xx.cc.yy</a:t>
            </a:r>
            <a:br>
              <a:rPr lang="en-US" sz="2400" dirty="0"/>
            </a:br>
            <a:r>
              <a:rPr lang="en-US" sz="2400" dirty="0"/>
              <a:t>https://www.allhandsondeck.eu/</a:t>
            </a:r>
            <a:r>
              <a:rPr lang="pl-PL" sz="2400" dirty="0"/>
              <a:t> </a:t>
            </a:r>
            <a:endParaRPr lang="en-US" sz="2400" dirty="0"/>
          </a:p>
        </p:txBody>
      </p:sp>
      <p:sp>
        <p:nvSpPr>
          <p:cNvPr id="14" name="Textplatzhalter 20"/>
          <p:cNvSpPr>
            <a:spLocks noGrp="1"/>
          </p:cNvSpPr>
          <p:nvPr>
            <p:ph type="body" sz="quarter" idx="36" hasCustomPrompt="1"/>
          </p:nvPr>
        </p:nvSpPr>
        <p:spPr>
          <a:xfrm>
            <a:off x="6858002" y="2622204"/>
            <a:ext cx="1916113" cy="697210"/>
          </a:xfrm>
        </p:spPr>
        <p:txBody>
          <a:bodyPr>
            <a:noAutofit/>
          </a:bodyPr>
          <a:lstStyle>
            <a:lvl1pPr marL="0" indent="0" algn="ctr">
              <a:lnSpc>
                <a:spcPct val="100000"/>
              </a:lnSpc>
              <a:buNone/>
              <a:defRPr sz="4000" b="1" spc="80" baseline="0">
                <a:solidFill>
                  <a:srgbClr val="45802F"/>
                </a:solidFill>
              </a:defRPr>
            </a:lvl1pPr>
          </a:lstStyle>
          <a:p>
            <a:pPr lvl="0"/>
            <a:r>
              <a:rPr lang="pl-PL" dirty="0"/>
              <a:t>AHOD</a:t>
            </a:r>
            <a:endParaRPr lang="de-DE" dirty="0"/>
          </a:p>
        </p:txBody>
      </p:sp>
      <p:pic>
        <p:nvPicPr>
          <p:cNvPr id="3" name="Obraz 2">
            <a:extLst>
              <a:ext uri="{FF2B5EF4-FFF2-40B4-BE49-F238E27FC236}">
                <a16:creationId xmlns:a16="http://schemas.microsoft.com/office/drawing/2014/main" id="{0C355FBC-70D8-40FD-8E1A-906561E68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9503" y="271250"/>
            <a:ext cx="2808582" cy="947080"/>
          </a:xfrm>
          <a:prstGeom prst="rect">
            <a:avLst/>
          </a:prstGeom>
        </p:spPr>
      </p:pic>
      <p:pic>
        <p:nvPicPr>
          <p:cNvPr id="5" name="Obraz 4">
            <a:extLst>
              <a:ext uri="{FF2B5EF4-FFF2-40B4-BE49-F238E27FC236}">
                <a16:creationId xmlns:a16="http://schemas.microsoft.com/office/drawing/2014/main" id="{46622950-F828-464D-8753-1CEDBB152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9503" y="1335418"/>
            <a:ext cx="2850740" cy="640136"/>
          </a:xfrm>
          <a:prstGeom prst="rect">
            <a:avLst/>
          </a:prstGeom>
        </p:spPr>
      </p:pic>
    </p:spTree>
    <p:extLst>
      <p:ext uri="{BB962C8B-B14F-4D97-AF65-F5344CB8AC3E}">
        <p14:creationId xmlns:p14="http://schemas.microsoft.com/office/powerpoint/2010/main" val="1937286155"/>
      </p:ext>
    </p:extLst>
  </p:cSld>
  <p:clrMapOvr>
    <a:masterClrMapping/>
  </p:clrMapOvr>
  <p:extLst>
    <p:ext uri="{DCECCB84-F9BA-43D5-87BE-67443E8EF086}">
      <p15:sldGuideLst xmlns:p15="http://schemas.microsoft.com/office/powerpoint/2012/main">
        <p15:guide id="1" orient="horz" pos="459">
          <p15:clr>
            <a:srgbClr val="FBAE40"/>
          </p15:clr>
        </p15:guide>
        <p15:guide id="2" pos="521">
          <p15:clr>
            <a:srgbClr val="FBAE40"/>
          </p15:clr>
        </p15:guide>
        <p15:guide id="3" pos="5239">
          <p15:clr>
            <a:srgbClr val="FBAE40"/>
          </p15:clr>
        </p15:guide>
        <p15:guide id="4" pos="4400">
          <p15:clr>
            <a:srgbClr val="FBAE40"/>
          </p15:clr>
        </p15:guide>
        <p15:guide id="5" orient="horz" pos="82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655409"/>
            <a:ext cx="9143996" cy="2197607"/>
          </a:xfrm>
          <a:prstGeom prst="rect">
            <a:avLst/>
          </a:prstGeom>
        </p:spPr>
      </p:pic>
      <p:sp>
        <p:nvSpPr>
          <p:cNvPr id="14" name="Bildplatzhalter 6"/>
          <p:cNvSpPr>
            <a:spLocks noGrp="1"/>
          </p:cNvSpPr>
          <p:nvPr>
            <p:ph type="pic" sz="quarter" idx="13" hasCustomPrompt="1"/>
          </p:nvPr>
        </p:nvSpPr>
        <p:spPr>
          <a:xfrm>
            <a:off x="828674" y="1636713"/>
            <a:ext cx="7578725" cy="3856037"/>
          </a:xfrm>
        </p:spPr>
        <p:txBody>
          <a:bodyPr/>
          <a:lstStyle>
            <a:lvl1pPr marL="0" indent="0" algn="ctr">
              <a:buNone/>
              <a:defRPr>
                <a:solidFill>
                  <a:srgbClr val="535353"/>
                </a:solidFill>
              </a:defRPr>
            </a:lvl1pPr>
          </a:lstStyle>
          <a:p>
            <a:br>
              <a:rPr lang="de-DE" dirty="0"/>
            </a:b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6"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7"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2"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23"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Tree>
    <p:extLst>
      <p:ext uri="{BB962C8B-B14F-4D97-AF65-F5344CB8AC3E}">
        <p14:creationId xmlns:p14="http://schemas.microsoft.com/office/powerpoint/2010/main" val="240473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Content Placeholder 2"/>
          <p:cNvSpPr>
            <a:spLocks noGrp="1"/>
          </p:cNvSpPr>
          <p:nvPr>
            <p:ph idx="1" hasCustomPrompt="1"/>
          </p:nvPr>
        </p:nvSpPr>
        <p:spPr/>
        <p:txBody>
          <a:bodyPr/>
          <a:lstStyle/>
          <a:p>
            <a:pPr lvl="0"/>
            <a:r>
              <a:rPr lang="en-US" dirty="0"/>
              <a:t>Click to edit the style</a:t>
            </a:r>
            <a:endParaRPr lang="pl-PL" dirty="0"/>
          </a:p>
          <a:p>
            <a:pPr lvl="1"/>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18.12.2021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54845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dirty="0"/>
              <a:t>Click to edit the style</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the subtitle pattern style</a:t>
            </a:r>
            <a:endParaRPr lang="pl-PL" dirty="0"/>
          </a:p>
        </p:txBody>
      </p:sp>
      <p:sp>
        <p:nvSpPr>
          <p:cNvPr id="4" name="Date Placeholder 3"/>
          <p:cNvSpPr>
            <a:spLocks noGrp="1"/>
          </p:cNvSpPr>
          <p:nvPr>
            <p:ph type="dt" sz="half" idx="10"/>
          </p:nvPr>
        </p:nvSpPr>
        <p:spPr/>
        <p:txBody>
          <a:bodyPr/>
          <a:lstStyle/>
          <a:p>
            <a:fld id="{D9D0DE6B-DAFA-405E-A3FB-8335C86FAD97}" type="datetimeFigureOut">
              <a:rPr lang="pl-PL" smtClean="0"/>
              <a:t>18.12.2021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217887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Content Placeholder 2"/>
          <p:cNvSpPr>
            <a:spLocks noGrp="1"/>
          </p:cNvSpPr>
          <p:nvPr>
            <p:ph sz="half" idx="1" hasCustomPrompt="1"/>
          </p:nvPr>
        </p:nvSpPr>
        <p:spPr>
          <a:xfrm>
            <a:off x="628650" y="1825625"/>
            <a:ext cx="3886200" cy="435133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5" name="Date Placeholder 4"/>
          <p:cNvSpPr>
            <a:spLocks noGrp="1"/>
          </p:cNvSpPr>
          <p:nvPr>
            <p:ph type="dt" sz="half" idx="10"/>
          </p:nvPr>
        </p:nvSpPr>
        <p:spPr/>
        <p:txBody>
          <a:bodyPr/>
          <a:lstStyle/>
          <a:p>
            <a:fld id="{D9D0DE6B-DAFA-405E-A3FB-8335C86FAD97}" type="datetimeFigureOut">
              <a:rPr lang="pl-PL" smtClean="0"/>
              <a:t>18.12.2021</a:t>
            </a:fld>
            <a:endParaRPr lang="pl-PL"/>
          </a:p>
        </p:txBody>
      </p:sp>
      <p:sp>
        <p:nvSpPr>
          <p:cNvPr id="6" name="Footer Placeholder 5"/>
          <p:cNvSpPr>
            <a:spLocks noGrp="1"/>
          </p:cNvSpPr>
          <p:nvPr>
            <p:ph type="ftr" sz="quarter" idx="11"/>
          </p:nvPr>
        </p:nvSpPr>
        <p:spPr/>
        <p:txBody>
          <a:bodyPr/>
          <a:lstStyle/>
          <a:p>
            <a:r>
              <a:rPr lang="pl-PL" dirty="0" err="1"/>
              <a:t>footer</a:t>
            </a:r>
            <a:endParaRPr lang="pl-PL" dirty="0"/>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87761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en-US" dirty="0"/>
              <a:t>Click to edit the style</a:t>
            </a:r>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the styles of the text master</a:t>
            </a:r>
            <a:endParaRPr lang="pl-PL" dirty="0"/>
          </a:p>
        </p:txBody>
      </p:sp>
      <p:sp>
        <p:nvSpPr>
          <p:cNvPr id="4" name="Content Placeholder 3"/>
          <p:cNvSpPr>
            <a:spLocks noGrp="1"/>
          </p:cNvSpPr>
          <p:nvPr>
            <p:ph sz="half" idx="2" hasCustomPrompt="1"/>
          </p:nvPr>
        </p:nvSpPr>
        <p:spPr>
          <a:xfrm>
            <a:off x="629842" y="2505075"/>
            <a:ext cx="3868340" cy="368458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the styles of the text master</a:t>
            </a:r>
            <a:endParaRPr lang="pl-PL" dirty="0"/>
          </a:p>
        </p:txBody>
      </p:sp>
      <p:sp>
        <p:nvSpPr>
          <p:cNvPr id="6" name="Content Placeholder 5"/>
          <p:cNvSpPr>
            <a:spLocks noGrp="1"/>
          </p:cNvSpPr>
          <p:nvPr>
            <p:ph sz="quarter" idx="4" hasCustomPrompt="1"/>
          </p:nvPr>
        </p:nvSpPr>
        <p:spPr>
          <a:xfrm>
            <a:off x="4629150" y="2505075"/>
            <a:ext cx="3887391" cy="368458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7" name="Date Placeholder 6"/>
          <p:cNvSpPr>
            <a:spLocks noGrp="1"/>
          </p:cNvSpPr>
          <p:nvPr>
            <p:ph type="dt" sz="half" idx="10"/>
          </p:nvPr>
        </p:nvSpPr>
        <p:spPr/>
        <p:txBody>
          <a:bodyPr/>
          <a:lstStyle/>
          <a:p>
            <a:fld id="{D9D0DE6B-DAFA-405E-A3FB-8335C86FAD97}" type="datetimeFigureOut">
              <a:rPr lang="pl-PL" smtClean="0"/>
              <a:t>18.12.2021</a:t>
            </a:fld>
            <a:endParaRPr lang="pl-PL"/>
          </a:p>
        </p:txBody>
      </p:sp>
      <p:sp>
        <p:nvSpPr>
          <p:cNvPr id="8" name="Footer Placeholder 7"/>
          <p:cNvSpPr>
            <a:spLocks noGrp="1"/>
          </p:cNvSpPr>
          <p:nvPr>
            <p:ph type="ftr" sz="quarter" idx="11"/>
          </p:nvPr>
        </p:nvSpPr>
        <p:spPr/>
        <p:txBody>
          <a:bodyPr/>
          <a:lstStyle/>
          <a:p>
            <a:r>
              <a:rPr lang="pl-PL" dirty="0" err="1"/>
              <a:t>Footer</a:t>
            </a:r>
            <a:endParaRPr lang="pl-PL" dirty="0"/>
          </a:p>
        </p:txBody>
      </p:sp>
      <p:sp>
        <p:nvSpPr>
          <p:cNvPr id="9" name="Slide Number Placeholder 8"/>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322134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Date Placeholder 2"/>
          <p:cNvSpPr>
            <a:spLocks noGrp="1"/>
          </p:cNvSpPr>
          <p:nvPr>
            <p:ph type="dt" sz="half" idx="10"/>
          </p:nvPr>
        </p:nvSpPr>
        <p:spPr/>
        <p:txBody>
          <a:bodyPr/>
          <a:lstStyle/>
          <a:p>
            <a:fld id="{D9D0DE6B-DAFA-405E-A3FB-8335C86FAD97}" type="datetimeFigureOut">
              <a:rPr lang="pl-PL" smtClean="0"/>
              <a:t>18.12.2021</a:t>
            </a:fld>
            <a:endParaRPr lang="pl-PL"/>
          </a:p>
        </p:txBody>
      </p:sp>
      <p:sp>
        <p:nvSpPr>
          <p:cNvPr id="4" name="Footer Placeholder 3"/>
          <p:cNvSpPr>
            <a:spLocks noGrp="1"/>
          </p:cNvSpPr>
          <p:nvPr>
            <p:ph type="ftr" sz="quarter" idx="11"/>
          </p:nvPr>
        </p:nvSpPr>
        <p:spPr/>
        <p:txBody>
          <a:bodyPr/>
          <a:lstStyle/>
          <a:p>
            <a:r>
              <a:rPr lang="pl-PL" dirty="0" err="1"/>
              <a:t>Footer</a:t>
            </a:r>
            <a:endParaRPr lang="pl-PL" dirty="0"/>
          </a:p>
        </p:txBody>
      </p:sp>
      <p:sp>
        <p:nvSpPr>
          <p:cNvPr id="5" name="Slide Number Placeholder 4"/>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21717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0DE6B-DAFA-405E-A3FB-8335C86FAD97}" type="datetimeFigureOut">
              <a:rPr lang="pl-PL" smtClean="0"/>
              <a:t>18.12.2021</a:t>
            </a:fld>
            <a:endParaRPr lang="pl-PL"/>
          </a:p>
        </p:txBody>
      </p:sp>
      <p:sp>
        <p:nvSpPr>
          <p:cNvPr id="3" name="Footer Placeholder 2"/>
          <p:cNvSpPr>
            <a:spLocks noGrp="1"/>
          </p:cNvSpPr>
          <p:nvPr>
            <p:ph type="ftr" sz="quarter" idx="11"/>
          </p:nvPr>
        </p:nvSpPr>
        <p:spPr/>
        <p:txBody>
          <a:bodyPr/>
          <a:lstStyle/>
          <a:p>
            <a:r>
              <a:rPr lang="pl-PL" dirty="0" err="1"/>
              <a:t>Footer</a:t>
            </a:r>
            <a:endParaRPr lang="pl-PL" dirty="0"/>
          </a:p>
        </p:txBody>
      </p:sp>
      <p:sp>
        <p:nvSpPr>
          <p:cNvPr id="4" name="Slide Number Placeholder 3"/>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41998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D0DE6B-DAFA-405E-A3FB-8335C86FAD97}" type="datetimeFigureOut">
              <a:rPr lang="pl-PL" smtClean="0"/>
              <a:t>18.12.2021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50146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D0DE6B-DAFA-405E-A3FB-8335C86FAD97}" type="datetimeFigureOut">
              <a:rPr lang="pl-PL" smtClean="0"/>
              <a:t>18.12.2021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01574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the style </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the style</a:t>
            </a:r>
            <a:endParaRPr lang="pl-PL" dirty="0"/>
          </a:p>
          <a:p>
            <a:pPr lvl="1"/>
            <a:r>
              <a:rPr lang="pl-PL" dirty="0"/>
              <a:t>The </a:t>
            </a:r>
            <a:r>
              <a:rPr lang="pl-PL" dirty="0" err="1"/>
              <a:t>second</a:t>
            </a:r>
            <a:r>
              <a:rPr lang="pl-PL" dirty="0"/>
              <a:t> </a:t>
            </a:r>
            <a:r>
              <a:rPr lang="pl-PL" dirty="0" err="1"/>
              <a:t>level</a:t>
            </a:r>
            <a:r>
              <a:rPr lang="pl-PL" dirty="0"/>
              <a:t> </a:t>
            </a:r>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a:t>The </a:t>
            </a:r>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0DE6B-DAFA-405E-A3FB-8335C86FAD97}" type="datetimeFigureOut">
              <a:rPr lang="pl-PL" smtClean="0"/>
              <a:t>18.12.2021</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dirty="0" err="1"/>
              <a:t>footer</a:t>
            </a:r>
            <a:endParaRPr lang="pl-PL"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CE1FD-0376-457F-A9A4-3091F3DA3039}" type="slidenum">
              <a:rPr lang="pl-PL" smtClean="0"/>
              <a:t>‹#›</a:t>
            </a:fld>
            <a:endParaRPr lang="pl-PL"/>
          </a:p>
        </p:txBody>
      </p:sp>
    </p:spTree>
    <p:extLst>
      <p:ext uri="{BB962C8B-B14F-4D97-AF65-F5344CB8AC3E}">
        <p14:creationId xmlns:p14="http://schemas.microsoft.com/office/powerpoint/2010/main" val="497142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normAutofit fontScale="92500"/>
          </a:bodyPr>
          <a:lstStyle/>
          <a:p>
            <a:r>
              <a:rPr lang="en-US" dirty="0"/>
              <a:t>Steaming and curving solid wood</a:t>
            </a:r>
            <a:endParaRPr lang="de-DE" dirty="0"/>
          </a:p>
        </p:txBody>
      </p:sp>
      <p:sp>
        <p:nvSpPr>
          <p:cNvPr id="9" name="Textplatzhalter 8"/>
          <p:cNvSpPr>
            <a:spLocks noGrp="1"/>
          </p:cNvSpPr>
          <p:nvPr>
            <p:ph type="body" sz="quarter" idx="14"/>
          </p:nvPr>
        </p:nvSpPr>
        <p:spPr/>
        <p:txBody>
          <a:bodyPr/>
          <a:lstStyle/>
          <a:p>
            <a:r>
              <a:rPr lang="pl-PL" dirty="0"/>
              <a:t>Module 3</a:t>
            </a:r>
            <a:endParaRPr lang="de-DE" dirty="0"/>
          </a:p>
        </p:txBody>
      </p:sp>
      <p:sp>
        <p:nvSpPr>
          <p:cNvPr id="11" name="Textplatzhalter 10"/>
          <p:cNvSpPr>
            <a:spLocks noGrp="1"/>
          </p:cNvSpPr>
          <p:nvPr>
            <p:ph type="body" sz="quarter" idx="16"/>
          </p:nvPr>
        </p:nvSpPr>
        <p:spPr/>
        <p:txBody>
          <a:bodyPr/>
          <a:lstStyle/>
          <a:p>
            <a:r>
              <a:rPr lang="pl-PL" dirty="0" err="1"/>
              <a:t>Warsaw</a:t>
            </a:r>
            <a:r>
              <a:rPr lang="pl-PL" dirty="0"/>
              <a:t>, 1st </a:t>
            </a:r>
            <a:r>
              <a:rPr lang="pl-PL" dirty="0" err="1"/>
              <a:t>December</a:t>
            </a:r>
            <a:r>
              <a:rPr lang="pl-PL" dirty="0"/>
              <a:t> 2021</a:t>
            </a:r>
            <a:endParaRPr lang="de-DE" dirty="0"/>
          </a:p>
        </p:txBody>
      </p:sp>
      <p:sp>
        <p:nvSpPr>
          <p:cNvPr id="12" name="Bildplatzhalter 11"/>
          <p:cNvSpPr>
            <a:spLocks noGrp="1"/>
          </p:cNvSpPr>
          <p:nvPr>
            <p:ph type="pic" sz="quarter" idx="17"/>
          </p:nvPr>
        </p:nvSpPr>
        <p:spPr/>
      </p:sp>
      <p:sp>
        <p:nvSpPr>
          <p:cNvPr id="13" name="Bildplatzhalter 12"/>
          <p:cNvSpPr>
            <a:spLocks noGrp="1"/>
          </p:cNvSpPr>
          <p:nvPr>
            <p:ph type="pic" sz="quarter" idx="18"/>
          </p:nvPr>
        </p:nvSpPr>
        <p:spPr/>
      </p:sp>
      <p:sp>
        <p:nvSpPr>
          <p:cNvPr id="10" name="Textplatzhalter 9"/>
          <p:cNvSpPr>
            <a:spLocks noGrp="1"/>
          </p:cNvSpPr>
          <p:nvPr>
            <p:ph type="body" sz="quarter" idx="15"/>
          </p:nvPr>
        </p:nvSpPr>
        <p:spPr/>
        <p:txBody>
          <a:bodyPr/>
          <a:lstStyle/>
          <a:p>
            <a:r>
              <a:rPr lang="pl-PL" dirty="0"/>
              <a:t>WULS</a:t>
            </a:r>
            <a:endParaRPr lang="de-DE" dirty="0"/>
          </a:p>
        </p:txBody>
      </p:sp>
      <p:pic>
        <p:nvPicPr>
          <p:cNvPr id="2" name="Dźwięk 1">
            <a:hlinkClick r:id="" action="ppaction://media"/>
            <a:extLst>
              <a:ext uri="{FF2B5EF4-FFF2-40B4-BE49-F238E27FC236}">
                <a16:creationId xmlns:a16="http://schemas.microsoft.com/office/drawing/2014/main" id="{454BE006-06E0-4440-BBBB-195B6C427C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0156767"/>
      </p:ext>
    </p:extLst>
  </p:cSld>
  <p:clrMapOvr>
    <a:masterClrMapping/>
  </p:clrMapOvr>
  <mc:AlternateContent xmlns:mc="http://schemas.openxmlformats.org/markup-compatibility/2006" xmlns:p14="http://schemas.microsoft.com/office/powerpoint/2010/main">
    <mc:Choice Requires="p14">
      <p:transition spd="slow" p14:dur="2000" advTm="71083"/>
    </mc:Choice>
    <mc:Fallback xmlns="">
      <p:transition spd="slow" advTm="7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88FC4749-FFC1-4B85-95C0-C9EB1002ED93}"/>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09CB0D85-B29E-48BA-8E44-504F45045736}"/>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EA308A84-E1BB-4037-8F93-15D8D039032F}"/>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05CE5F19-A059-40CE-8374-3C2E2B8EC928}"/>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F5573F1C-8368-4B40-B11C-B7216E918732}"/>
              </a:ext>
            </a:extLst>
          </p:cNvPr>
          <p:cNvSpPr>
            <a:spLocks noGrp="1"/>
          </p:cNvSpPr>
          <p:nvPr>
            <p:ph type="body" sz="quarter" idx="31"/>
          </p:nvPr>
        </p:nvSpPr>
        <p:spPr/>
        <p:txBody>
          <a:bodyPr/>
          <a:lstStyle/>
          <a:p>
            <a:r>
              <a:rPr lang="pl-PL" dirty="0" err="1"/>
              <a:t>Miter</a:t>
            </a:r>
            <a:r>
              <a:rPr lang="pl-PL" dirty="0"/>
              <a:t> </a:t>
            </a:r>
            <a:r>
              <a:rPr lang="pl-PL" dirty="0" err="1"/>
              <a:t>box</a:t>
            </a:r>
            <a:endParaRPr lang="pl-PL" dirty="0"/>
          </a:p>
        </p:txBody>
      </p:sp>
      <p:sp>
        <p:nvSpPr>
          <p:cNvPr id="7" name="Symbol zastępczy tekstu 6">
            <a:extLst>
              <a:ext uri="{FF2B5EF4-FFF2-40B4-BE49-F238E27FC236}">
                <a16:creationId xmlns:a16="http://schemas.microsoft.com/office/drawing/2014/main" id="{963ED666-03A7-420F-A075-6204CC4E21A7}"/>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06D327FC-42AD-4F41-A8B6-84AE56CBD63B}"/>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DD9A2215-F55D-4EEB-9FE7-31A02DAC9810}"/>
              </a:ext>
            </a:extLst>
          </p:cNvPr>
          <p:cNvSpPr>
            <a:spLocks noGrp="1"/>
          </p:cNvSpPr>
          <p:nvPr>
            <p:ph type="body" sz="quarter" idx="17"/>
          </p:nvPr>
        </p:nvSpPr>
        <p:spPr/>
        <p:txBody>
          <a:bodyPr/>
          <a:lstStyle/>
          <a:p>
            <a:r>
              <a:rPr lang="en-US" dirty="0"/>
              <a:t>The internal width of the box and its length can be any</a:t>
            </a:r>
            <a:r>
              <a:rPr lang="pl-PL" dirty="0"/>
              <a:t>.</a:t>
            </a:r>
          </a:p>
          <a:p>
            <a:r>
              <a:rPr lang="en-US" dirty="0"/>
              <a:t>The cuts made in the side walls are a good guide for the saw blade</a:t>
            </a:r>
            <a:r>
              <a:rPr lang="pl-PL" dirty="0"/>
              <a:t>.</a:t>
            </a:r>
          </a:p>
        </p:txBody>
      </p:sp>
      <p:pic>
        <p:nvPicPr>
          <p:cNvPr id="4098" name="Obraz 1">
            <a:extLst>
              <a:ext uri="{FF2B5EF4-FFF2-40B4-BE49-F238E27FC236}">
                <a16:creationId xmlns:a16="http://schemas.microsoft.com/office/drawing/2014/main" id="{E21712EB-9ABF-4C90-98B8-9C3852ECD3D0}"/>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008315" y="1557685"/>
            <a:ext cx="3260473" cy="401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88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B415F71D-1058-476F-901C-2738F2A50C0D}"/>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800C306E-CBB7-42BD-B967-05DFEBD9A06D}"/>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239D99D2-338B-4427-B50A-4FE1458FEBD9}"/>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0C2735B6-12E2-4D8D-B53D-5A1B565385C7}"/>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8AAA55C7-E071-47BF-94C1-5AD5171B9B99}"/>
              </a:ext>
            </a:extLst>
          </p:cNvPr>
          <p:cNvSpPr>
            <a:spLocks noGrp="1"/>
          </p:cNvSpPr>
          <p:nvPr>
            <p:ph type="body" sz="quarter" idx="31"/>
          </p:nvPr>
        </p:nvSpPr>
        <p:spPr/>
        <p:txBody>
          <a:bodyPr/>
          <a:lstStyle/>
          <a:p>
            <a:r>
              <a:rPr lang="pl-PL" dirty="0" err="1"/>
              <a:t>Joiner's</a:t>
            </a:r>
            <a:r>
              <a:rPr lang="pl-PL" dirty="0"/>
              <a:t> </a:t>
            </a:r>
            <a:r>
              <a:rPr lang="pl-PL" dirty="0" err="1"/>
              <a:t>miter</a:t>
            </a:r>
            <a:r>
              <a:rPr lang="pl-PL" dirty="0"/>
              <a:t> </a:t>
            </a:r>
            <a:r>
              <a:rPr lang="pl-PL" dirty="0" err="1"/>
              <a:t>saw</a:t>
            </a:r>
            <a:endParaRPr lang="pl-PL" dirty="0"/>
          </a:p>
        </p:txBody>
      </p:sp>
      <p:sp>
        <p:nvSpPr>
          <p:cNvPr id="7" name="Symbol zastępczy tekstu 6">
            <a:extLst>
              <a:ext uri="{FF2B5EF4-FFF2-40B4-BE49-F238E27FC236}">
                <a16:creationId xmlns:a16="http://schemas.microsoft.com/office/drawing/2014/main" id="{E247B486-2F94-4B08-AF31-059C73E5542A}"/>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E31F0FE3-CA97-4DA6-8F86-7C5720C45D43}"/>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A3D59B49-ADD5-4AAA-9432-6C34C5643908}"/>
              </a:ext>
            </a:extLst>
          </p:cNvPr>
          <p:cNvSpPr>
            <a:spLocks noGrp="1"/>
          </p:cNvSpPr>
          <p:nvPr>
            <p:ph type="body" sz="quarter" idx="17"/>
          </p:nvPr>
        </p:nvSpPr>
        <p:spPr/>
        <p:txBody>
          <a:bodyPr/>
          <a:lstStyle/>
          <a:p>
            <a:pPr>
              <a:lnSpc>
                <a:spcPct val="150000"/>
              </a:lnSpc>
            </a:pPr>
            <a:r>
              <a:rPr lang="en-US" dirty="0"/>
              <a:t>a) marking with a miter saw 1 - board marking, 2 - miter saw, 3 - stylus; </a:t>
            </a:r>
            <a:endParaRPr lang="pl-PL" dirty="0"/>
          </a:p>
          <a:p>
            <a:pPr>
              <a:lnSpc>
                <a:spcPct val="150000"/>
              </a:lnSpc>
            </a:pPr>
            <a:r>
              <a:rPr lang="en-US" dirty="0"/>
              <a:t>b) working drawing </a:t>
            </a:r>
            <a:endParaRPr lang="pl-PL" dirty="0"/>
          </a:p>
        </p:txBody>
      </p:sp>
      <p:pic>
        <p:nvPicPr>
          <p:cNvPr id="5122" name="Obraz 1">
            <a:extLst>
              <a:ext uri="{FF2B5EF4-FFF2-40B4-BE49-F238E27FC236}">
                <a16:creationId xmlns:a16="http://schemas.microsoft.com/office/drawing/2014/main" id="{F8A7531A-2D8B-401E-AA6A-55313B40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660" y="1557685"/>
            <a:ext cx="2469697" cy="392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13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524FC6E3-459D-4144-8C99-0972A4361894}"/>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76053B56-9AEC-415A-9CAC-A176CCD81B89}"/>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235FC7BB-F9BE-4949-95C2-1764BDF3866B}"/>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DE83AF30-F1C6-4A86-AB9E-654F368BFA91}"/>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A240A6D1-959F-478F-AF78-EF12F1E6F8C9}"/>
              </a:ext>
            </a:extLst>
          </p:cNvPr>
          <p:cNvSpPr>
            <a:spLocks noGrp="1"/>
          </p:cNvSpPr>
          <p:nvPr>
            <p:ph type="body" sz="quarter" idx="31"/>
          </p:nvPr>
        </p:nvSpPr>
        <p:spPr/>
        <p:txBody>
          <a:bodyPr/>
          <a:lstStyle/>
          <a:p>
            <a:endParaRPr lang="pl-PL"/>
          </a:p>
        </p:txBody>
      </p:sp>
      <p:sp>
        <p:nvSpPr>
          <p:cNvPr id="7" name="Symbol zastępczy tekstu 6">
            <a:extLst>
              <a:ext uri="{FF2B5EF4-FFF2-40B4-BE49-F238E27FC236}">
                <a16:creationId xmlns:a16="http://schemas.microsoft.com/office/drawing/2014/main" id="{E0228FE1-8ABC-4CBF-A8FC-B7515FC580D1}"/>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8F65EF2B-AD0B-4587-8DE0-734D55D8E2C1}"/>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85C13B42-933E-4FCE-B36D-BB285DAF7EC9}"/>
              </a:ext>
            </a:extLst>
          </p:cNvPr>
          <p:cNvSpPr>
            <a:spLocks noGrp="1"/>
          </p:cNvSpPr>
          <p:nvPr>
            <p:ph type="body" sz="quarter" idx="17"/>
          </p:nvPr>
        </p:nvSpPr>
        <p:spPr/>
        <p:txBody>
          <a:bodyPr/>
          <a:lstStyle/>
          <a:p>
            <a:r>
              <a:rPr lang="en-US" dirty="0"/>
              <a:t>Sawing wood with a guide: 1 - machine table, 2 - guide, 3 - screw securing the guide, 4 - part to be sawed, 5 - saw blade, 6 - splitting wedge, 7 - saw guard </a:t>
            </a:r>
            <a:endParaRPr lang="pl-PL" dirty="0"/>
          </a:p>
        </p:txBody>
      </p:sp>
      <p:pic>
        <p:nvPicPr>
          <p:cNvPr id="6146" name="pic">
            <a:extLst>
              <a:ext uri="{FF2B5EF4-FFF2-40B4-BE49-F238E27FC236}">
                <a16:creationId xmlns:a16="http://schemas.microsoft.com/office/drawing/2014/main" id="{A3B4EDAA-E97D-492A-A7DA-5E7DF8FB9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57" y="2105762"/>
            <a:ext cx="4180174" cy="264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013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ymbol zastępczy obrazu 15">
            <a:extLst>
              <a:ext uri="{FF2B5EF4-FFF2-40B4-BE49-F238E27FC236}">
                <a16:creationId xmlns:a16="http://schemas.microsoft.com/office/drawing/2014/main" id="{2EF83A07-F434-4172-8DF5-66E077B61955}"/>
              </a:ext>
            </a:extLst>
          </p:cNvPr>
          <p:cNvSpPr>
            <a:spLocks noGrp="1"/>
          </p:cNvSpPr>
          <p:nvPr>
            <p:ph type="pic" sz="quarter" idx="13"/>
          </p:nvPr>
        </p:nvSpPr>
        <p:spPr/>
      </p:sp>
      <p:sp>
        <p:nvSpPr>
          <p:cNvPr id="17" name="Symbol zastępczy tekstu 16">
            <a:extLst>
              <a:ext uri="{FF2B5EF4-FFF2-40B4-BE49-F238E27FC236}">
                <a16:creationId xmlns:a16="http://schemas.microsoft.com/office/drawing/2014/main" id="{6A41EA4A-7844-40F4-8251-7A30AF80DB7B}"/>
              </a:ext>
            </a:extLst>
          </p:cNvPr>
          <p:cNvSpPr>
            <a:spLocks noGrp="1"/>
          </p:cNvSpPr>
          <p:nvPr>
            <p:ph type="body" sz="quarter" idx="16"/>
          </p:nvPr>
        </p:nvSpPr>
        <p:spPr/>
        <p:txBody>
          <a:bodyPr/>
          <a:lstStyle/>
          <a:p>
            <a:endParaRPr lang="pl-PL"/>
          </a:p>
        </p:txBody>
      </p:sp>
      <p:sp>
        <p:nvSpPr>
          <p:cNvPr id="20" name="Symbol zastępczy obrazu 19">
            <a:extLst>
              <a:ext uri="{FF2B5EF4-FFF2-40B4-BE49-F238E27FC236}">
                <a16:creationId xmlns:a16="http://schemas.microsoft.com/office/drawing/2014/main" id="{52C7BA83-A0C0-40B2-A93C-D5382DDF8EBB}"/>
              </a:ext>
            </a:extLst>
          </p:cNvPr>
          <p:cNvSpPr>
            <a:spLocks noGrp="1"/>
          </p:cNvSpPr>
          <p:nvPr>
            <p:ph type="pic" sz="quarter" idx="29"/>
          </p:nvPr>
        </p:nvSpPr>
        <p:spPr/>
      </p:sp>
      <p:sp>
        <p:nvSpPr>
          <p:cNvPr id="21" name="Symbol zastępczy obrazu 20">
            <a:extLst>
              <a:ext uri="{FF2B5EF4-FFF2-40B4-BE49-F238E27FC236}">
                <a16:creationId xmlns:a16="http://schemas.microsoft.com/office/drawing/2014/main" id="{43CA2B73-A862-4F99-943A-C4E23E2CBFF0}"/>
              </a:ext>
            </a:extLst>
          </p:cNvPr>
          <p:cNvSpPr>
            <a:spLocks noGrp="1"/>
          </p:cNvSpPr>
          <p:nvPr>
            <p:ph type="pic" sz="quarter" idx="30"/>
          </p:nvPr>
        </p:nvSpPr>
        <p:spPr/>
      </p:sp>
      <p:sp>
        <p:nvSpPr>
          <p:cNvPr id="22" name="Symbol zastępczy tekstu 21">
            <a:extLst>
              <a:ext uri="{FF2B5EF4-FFF2-40B4-BE49-F238E27FC236}">
                <a16:creationId xmlns:a16="http://schemas.microsoft.com/office/drawing/2014/main" id="{DA743E58-6DD4-4A6E-9F56-F96C74B84C86}"/>
              </a:ext>
            </a:extLst>
          </p:cNvPr>
          <p:cNvSpPr>
            <a:spLocks noGrp="1"/>
          </p:cNvSpPr>
          <p:nvPr>
            <p:ph type="body" sz="quarter" idx="31"/>
          </p:nvPr>
        </p:nvSpPr>
        <p:spPr/>
        <p:txBody>
          <a:bodyPr/>
          <a:lstStyle/>
          <a:p>
            <a:r>
              <a:rPr lang="pl-PL" dirty="0"/>
              <a:t>P</a:t>
            </a:r>
            <a:r>
              <a:rPr lang="en-US" dirty="0" err="1"/>
              <a:t>erforming</a:t>
            </a:r>
            <a:r>
              <a:rPr lang="en-US" dirty="0"/>
              <a:t> the first cut on unedged sawn timber: </a:t>
            </a:r>
            <a:endParaRPr lang="pl-PL" dirty="0"/>
          </a:p>
        </p:txBody>
      </p:sp>
      <p:sp>
        <p:nvSpPr>
          <p:cNvPr id="23" name="Symbol zastępczy tekstu 22">
            <a:extLst>
              <a:ext uri="{FF2B5EF4-FFF2-40B4-BE49-F238E27FC236}">
                <a16:creationId xmlns:a16="http://schemas.microsoft.com/office/drawing/2014/main" id="{702CA50F-99BA-49D8-A069-D227645E1031}"/>
              </a:ext>
            </a:extLst>
          </p:cNvPr>
          <p:cNvSpPr>
            <a:spLocks noGrp="1"/>
          </p:cNvSpPr>
          <p:nvPr>
            <p:ph type="body" sz="quarter" idx="32"/>
          </p:nvPr>
        </p:nvSpPr>
        <p:spPr/>
        <p:txBody>
          <a:bodyPr/>
          <a:lstStyle/>
          <a:p>
            <a:endParaRPr lang="pl-PL"/>
          </a:p>
        </p:txBody>
      </p:sp>
      <p:sp>
        <p:nvSpPr>
          <p:cNvPr id="19" name="Symbol zastępczy tekstu 18">
            <a:extLst>
              <a:ext uri="{FF2B5EF4-FFF2-40B4-BE49-F238E27FC236}">
                <a16:creationId xmlns:a16="http://schemas.microsoft.com/office/drawing/2014/main" id="{8ED8D6C1-9B5E-492D-BC4A-F4A860B9CADB}"/>
              </a:ext>
            </a:extLst>
          </p:cNvPr>
          <p:cNvSpPr>
            <a:spLocks noGrp="1"/>
          </p:cNvSpPr>
          <p:nvPr>
            <p:ph type="body" sz="quarter" idx="19"/>
          </p:nvPr>
        </p:nvSpPr>
        <p:spPr/>
        <p:txBody>
          <a:bodyPr/>
          <a:lstStyle/>
          <a:p>
            <a:endParaRPr lang="pl-PL"/>
          </a:p>
        </p:txBody>
      </p:sp>
      <p:sp>
        <p:nvSpPr>
          <p:cNvPr id="18" name="Symbol zastępczy tekstu 17">
            <a:extLst>
              <a:ext uri="{FF2B5EF4-FFF2-40B4-BE49-F238E27FC236}">
                <a16:creationId xmlns:a16="http://schemas.microsoft.com/office/drawing/2014/main" id="{4CF22A08-7A12-4EB0-894E-E1BC982D5D06}"/>
              </a:ext>
            </a:extLst>
          </p:cNvPr>
          <p:cNvSpPr>
            <a:spLocks noGrp="1"/>
          </p:cNvSpPr>
          <p:nvPr>
            <p:ph type="body" sz="quarter" idx="17"/>
          </p:nvPr>
        </p:nvSpPr>
        <p:spPr/>
        <p:txBody>
          <a:bodyPr/>
          <a:lstStyle/>
          <a:p>
            <a:r>
              <a:rPr lang="en-US" dirty="0"/>
              <a:t>1 - machine table,</a:t>
            </a:r>
            <a:endParaRPr lang="pl-PL" dirty="0"/>
          </a:p>
          <a:p>
            <a:r>
              <a:rPr lang="en-US" dirty="0"/>
              <a:t>2 - extended guide, </a:t>
            </a:r>
            <a:endParaRPr lang="pl-PL" dirty="0"/>
          </a:p>
          <a:p>
            <a:r>
              <a:rPr lang="en-US" dirty="0"/>
              <a:t>3 - edged board, </a:t>
            </a:r>
            <a:endParaRPr lang="pl-PL" dirty="0"/>
          </a:p>
          <a:p>
            <a:r>
              <a:rPr lang="en-US" dirty="0"/>
              <a:t>4 - pusher, </a:t>
            </a:r>
            <a:endParaRPr lang="pl-PL" dirty="0"/>
          </a:p>
          <a:p>
            <a:r>
              <a:rPr lang="en-US" dirty="0"/>
              <a:t>5 - nail hole, </a:t>
            </a:r>
            <a:endParaRPr lang="pl-PL" dirty="0"/>
          </a:p>
          <a:p>
            <a:r>
              <a:rPr lang="en-US" dirty="0"/>
              <a:t>6 - saw guard</a:t>
            </a:r>
            <a:r>
              <a:rPr lang="pl-PL" dirty="0"/>
              <a:t>.</a:t>
            </a:r>
          </a:p>
        </p:txBody>
      </p:sp>
      <p:pic>
        <p:nvPicPr>
          <p:cNvPr id="7170" name="pic">
            <a:extLst>
              <a:ext uri="{FF2B5EF4-FFF2-40B4-BE49-F238E27FC236}">
                <a16:creationId xmlns:a16="http://schemas.microsoft.com/office/drawing/2014/main" id="{F7DB58D5-3E2C-425C-8D1A-176F56B6C530}"/>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backgroundRemoval t="906" b="99638" l="267" r="97600">
                        <a14:foregroundMark x1="2533" y1="12681" x2="33733" y2="68478"/>
                        <a14:foregroundMark x1="33733" y1="68478" x2="70667" y2="97101"/>
                        <a14:foregroundMark x1="70667" y1="97101" x2="82933" y2="99457"/>
                        <a14:foregroundMark x1="82933" y1="99457" x2="96000" y2="95833"/>
                        <a14:foregroundMark x1="96000" y1="95833" x2="99200" y2="55254"/>
                        <a14:foregroundMark x1="99200" y1="55254" x2="91600" y2="41304"/>
                        <a14:foregroundMark x1="91600" y1="41304" x2="31467" y2="906"/>
                        <a14:foregroundMark x1="71867" y1="72464" x2="93333" y2="99638"/>
                        <a14:foregroundMark x1="88533" y1="92210" x2="97733" y2="55435"/>
                        <a14:foregroundMark x1="97733" y1="55435" x2="90667" y2="16304"/>
                        <a14:foregroundMark x1="90667" y1="16304" x2="92267" y2="9783"/>
                        <a14:foregroundMark x1="26667" y1="27899" x2="12800" y2="19746"/>
                        <a14:foregroundMark x1="12800" y1="19746" x2="3467" y2="5978"/>
                        <a14:foregroundMark x1="3467" y1="5978" x2="16000" y2="2355"/>
                        <a14:foregroundMark x1="16000" y1="2355" x2="18667" y2="14855"/>
                        <a14:foregroundMark x1="36400" y1="55072" x2="267" y2="19203"/>
                        <a14:backgroundMark x1="4133" y1="65942" x2="22400" y2="98913"/>
                        <a14:backgroundMark x1="2000" y1="40399" x2="20667" y2="86775"/>
                        <a14:backgroundMark x1="20667" y1="86775" x2="21867" y2="92210"/>
                      </a14:backgroundRemoval>
                    </a14:imgEffect>
                  </a14:imgLayer>
                </a14:imgProps>
              </a:ext>
              <a:ext uri="{28A0092B-C50C-407E-A947-70E740481C1C}">
                <a14:useLocalDpi xmlns:a14="http://schemas.microsoft.com/office/drawing/2010/main" val="0"/>
              </a:ext>
            </a:extLst>
          </a:blip>
          <a:srcRect/>
          <a:stretch>
            <a:fillRect/>
          </a:stretch>
        </p:blipFill>
        <p:spPr bwMode="auto">
          <a:xfrm>
            <a:off x="400503" y="2198959"/>
            <a:ext cx="4047928" cy="297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700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1091F7DE-7A2F-4950-98DE-84B5901C7BAC}"/>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E3E48BFC-E196-4DA7-BC49-8A3F6C88591E}"/>
              </a:ext>
            </a:extLst>
          </p:cNvPr>
          <p:cNvSpPr>
            <a:spLocks noGrp="1"/>
          </p:cNvSpPr>
          <p:nvPr>
            <p:ph type="body" sz="quarter" idx="31"/>
          </p:nvPr>
        </p:nvSpPr>
        <p:spPr/>
        <p:txBody>
          <a:bodyPr/>
          <a:lstStyle/>
          <a:p>
            <a:r>
              <a:rPr lang="pl-PL" dirty="0"/>
              <a:t>The</a:t>
            </a:r>
            <a:r>
              <a:rPr lang="en-US" dirty="0"/>
              <a:t> pusher for moving boards on a circular saw</a:t>
            </a:r>
            <a:endParaRPr lang="pl-PL" dirty="0"/>
          </a:p>
        </p:txBody>
      </p:sp>
      <p:sp>
        <p:nvSpPr>
          <p:cNvPr id="4" name="Symbol zastępczy tekstu 3">
            <a:extLst>
              <a:ext uri="{FF2B5EF4-FFF2-40B4-BE49-F238E27FC236}">
                <a16:creationId xmlns:a16="http://schemas.microsoft.com/office/drawing/2014/main" id="{CF8BCCC2-D7A4-400E-A6A9-61ECDC93FC95}"/>
              </a:ext>
            </a:extLst>
          </p:cNvPr>
          <p:cNvSpPr>
            <a:spLocks noGrp="1"/>
          </p:cNvSpPr>
          <p:nvPr>
            <p:ph type="body" sz="quarter" idx="32"/>
          </p:nvPr>
        </p:nvSpPr>
        <p:spPr/>
        <p:txBody>
          <a:bodyPr/>
          <a:lstStyle/>
          <a:p>
            <a:endParaRPr lang="pl-PL"/>
          </a:p>
        </p:txBody>
      </p:sp>
      <p:sp>
        <p:nvSpPr>
          <p:cNvPr id="5" name="Symbol zastępczy tekstu 4">
            <a:extLst>
              <a:ext uri="{FF2B5EF4-FFF2-40B4-BE49-F238E27FC236}">
                <a16:creationId xmlns:a16="http://schemas.microsoft.com/office/drawing/2014/main" id="{E0A5F5AD-EDCA-4C23-813D-26AF717A8AAE}"/>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8AABEBA9-F17C-49EB-8169-5649CE491F38}"/>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66CB0CAD-F4BF-4CCB-89C7-A86431626773}"/>
              </a:ext>
            </a:extLst>
          </p:cNvPr>
          <p:cNvSpPr>
            <a:spLocks noGrp="1"/>
          </p:cNvSpPr>
          <p:nvPr>
            <p:ph type="pic" sz="quarter" idx="30"/>
          </p:nvPr>
        </p:nvSpPr>
        <p:spPr/>
      </p:sp>
      <p:pic>
        <p:nvPicPr>
          <p:cNvPr id="8194" name="Obraz 1">
            <a:extLst>
              <a:ext uri="{FF2B5EF4-FFF2-40B4-BE49-F238E27FC236}">
                <a16:creationId xmlns:a16="http://schemas.microsoft.com/office/drawing/2014/main" id="{68BC0CB6-062D-4FFE-A571-830F3C283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55" y="2086202"/>
            <a:ext cx="7885488" cy="295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921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obrazu 7">
            <a:extLst>
              <a:ext uri="{FF2B5EF4-FFF2-40B4-BE49-F238E27FC236}">
                <a16:creationId xmlns:a16="http://schemas.microsoft.com/office/drawing/2014/main" id="{6CEF675C-CC87-4F9A-BA1A-F1C17EDB4DD3}"/>
              </a:ext>
            </a:extLst>
          </p:cNvPr>
          <p:cNvSpPr>
            <a:spLocks noGrp="1"/>
          </p:cNvSpPr>
          <p:nvPr>
            <p:ph type="pic" sz="quarter" idx="13"/>
          </p:nvPr>
        </p:nvSpPr>
        <p:spPr/>
      </p:sp>
      <p:sp>
        <p:nvSpPr>
          <p:cNvPr id="9" name="Symbol zastępczy tekstu 8">
            <a:extLst>
              <a:ext uri="{FF2B5EF4-FFF2-40B4-BE49-F238E27FC236}">
                <a16:creationId xmlns:a16="http://schemas.microsoft.com/office/drawing/2014/main" id="{B642D92A-8831-4104-8C7E-82BC9C0FB27E}"/>
              </a:ext>
            </a:extLst>
          </p:cNvPr>
          <p:cNvSpPr>
            <a:spLocks noGrp="1"/>
          </p:cNvSpPr>
          <p:nvPr>
            <p:ph type="body" sz="quarter" idx="16"/>
          </p:nvPr>
        </p:nvSpPr>
        <p:spPr/>
        <p:txBody>
          <a:bodyPr/>
          <a:lstStyle/>
          <a:p>
            <a:endParaRPr lang="pl-PL"/>
          </a:p>
        </p:txBody>
      </p:sp>
      <p:sp>
        <p:nvSpPr>
          <p:cNvPr id="12" name="Symbol zastępczy obrazu 11">
            <a:extLst>
              <a:ext uri="{FF2B5EF4-FFF2-40B4-BE49-F238E27FC236}">
                <a16:creationId xmlns:a16="http://schemas.microsoft.com/office/drawing/2014/main" id="{F01D96C6-935F-472F-83BE-89D7A6E6CC53}"/>
              </a:ext>
            </a:extLst>
          </p:cNvPr>
          <p:cNvSpPr>
            <a:spLocks noGrp="1"/>
          </p:cNvSpPr>
          <p:nvPr>
            <p:ph type="pic" sz="quarter" idx="29"/>
          </p:nvPr>
        </p:nvSpPr>
        <p:spPr/>
      </p:sp>
      <p:sp>
        <p:nvSpPr>
          <p:cNvPr id="13" name="Symbol zastępczy obrazu 12">
            <a:extLst>
              <a:ext uri="{FF2B5EF4-FFF2-40B4-BE49-F238E27FC236}">
                <a16:creationId xmlns:a16="http://schemas.microsoft.com/office/drawing/2014/main" id="{1DA69877-1FFD-4666-8E26-7D38CF3DB71E}"/>
              </a:ext>
            </a:extLst>
          </p:cNvPr>
          <p:cNvSpPr>
            <a:spLocks noGrp="1"/>
          </p:cNvSpPr>
          <p:nvPr>
            <p:ph type="pic" sz="quarter" idx="30"/>
          </p:nvPr>
        </p:nvSpPr>
        <p:spPr/>
      </p:sp>
      <p:sp>
        <p:nvSpPr>
          <p:cNvPr id="14" name="Symbol zastępczy tekstu 13">
            <a:extLst>
              <a:ext uri="{FF2B5EF4-FFF2-40B4-BE49-F238E27FC236}">
                <a16:creationId xmlns:a16="http://schemas.microsoft.com/office/drawing/2014/main" id="{3B1BF643-D1EE-4DAF-8A0A-CABE5FEEA181}"/>
              </a:ext>
            </a:extLst>
          </p:cNvPr>
          <p:cNvSpPr>
            <a:spLocks noGrp="1"/>
          </p:cNvSpPr>
          <p:nvPr>
            <p:ph type="body" sz="quarter" idx="31"/>
          </p:nvPr>
        </p:nvSpPr>
        <p:spPr/>
        <p:txBody>
          <a:bodyPr/>
          <a:lstStyle/>
          <a:p>
            <a:r>
              <a:rPr lang="pl-PL" dirty="0" err="1"/>
              <a:t>Miter</a:t>
            </a:r>
            <a:r>
              <a:rPr lang="pl-PL" dirty="0"/>
              <a:t> </a:t>
            </a:r>
            <a:r>
              <a:rPr lang="pl-PL" dirty="0" err="1"/>
              <a:t>sawing</a:t>
            </a:r>
            <a:endParaRPr lang="pl-PL" dirty="0"/>
          </a:p>
        </p:txBody>
      </p:sp>
      <p:sp>
        <p:nvSpPr>
          <p:cNvPr id="15" name="Symbol zastępczy tekstu 14">
            <a:extLst>
              <a:ext uri="{FF2B5EF4-FFF2-40B4-BE49-F238E27FC236}">
                <a16:creationId xmlns:a16="http://schemas.microsoft.com/office/drawing/2014/main" id="{045E292D-53F0-4A26-B86E-21CC442D7B18}"/>
              </a:ext>
            </a:extLst>
          </p:cNvPr>
          <p:cNvSpPr>
            <a:spLocks noGrp="1"/>
          </p:cNvSpPr>
          <p:nvPr>
            <p:ph type="body" sz="quarter" idx="32"/>
          </p:nvPr>
        </p:nvSpPr>
        <p:spPr/>
        <p:txBody>
          <a:bodyPr/>
          <a:lstStyle/>
          <a:p>
            <a:endParaRPr lang="pl-PL"/>
          </a:p>
        </p:txBody>
      </p:sp>
      <p:sp>
        <p:nvSpPr>
          <p:cNvPr id="11" name="Symbol zastępczy tekstu 10">
            <a:extLst>
              <a:ext uri="{FF2B5EF4-FFF2-40B4-BE49-F238E27FC236}">
                <a16:creationId xmlns:a16="http://schemas.microsoft.com/office/drawing/2014/main" id="{6AB1E8D3-7491-4762-9143-6957AA1015F6}"/>
              </a:ext>
            </a:extLst>
          </p:cNvPr>
          <p:cNvSpPr>
            <a:spLocks noGrp="1"/>
          </p:cNvSpPr>
          <p:nvPr>
            <p:ph type="body" sz="quarter" idx="19"/>
          </p:nvPr>
        </p:nvSpPr>
        <p:spPr/>
        <p:txBody>
          <a:bodyPr/>
          <a:lstStyle/>
          <a:p>
            <a:endParaRPr lang="pl-PL"/>
          </a:p>
        </p:txBody>
      </p:sp>
      <p:sp>
        <p:nvSpPr>
          <p:cNvPr id="10" name="Symbol zastępczy tekstu 9">
            <a:extLst>
              <a:ext uri="{FF2B5EF4-FFF2-40B4-BE49-F238E27FC236}">
                <a16:creationId xmlns:a16="http://schemas.microsoft.com/office/drawing/2014/main" id="{D54896C2-FC99-4498-B5AF-C66B8D6B9BBB}"/>
              </a:ext>
            </a:extLst>
          </p:cNvPr>
          <p:cNvSpPr>
            <a:spLocks noGrp="1"/>
          </p:cNvSpPr>
          <p:nvPr>
            <p:ph type="body" sz="quarter" idx="17"/>
          </p:nvPr>
        </p:nvSpPr>
        <p:spPr/>
        <p:txBody>
          <a:bodyPr/>
          <a:lstStyle/>
          <a:p>
            <a:r>
              <a:rPr lang="en-US" dirty="0"/>
              <a:t>1 - auxiliary device, </a:t>
            </a:r>
            <a:endParaRPr lang="pl-PL" dirty="0"/>
          </a:p>
          <a:p>
            <a:r>
              <a:rPr lang="en-US" dirty="0"/>
              <a:t>2 - sawing element, </a:t>
            </a:r>
            <a:endParaRPr lang="pl-PL" dirty="0"/>
          </a:p>
          <a:p>
            <a:r>
              <a:rPr lang="en-US" dirty="0"/>
              <a:t>3 - saw guard </a:t>
            </a:r>
            <a:endParaRPr lang="pl-PL" dirty="0"/>
          </a:p>
        </p:txBody>
      </p:sp>
      <p:pic>
        <p:nvPicPr>
          <p:cNvPr id="2050" name="Obraz 1">
            <a:extLst>
              <a:ext uri="{FF2B5EF4-FFF2-40B4-BE49-F238E27FC236}">
                <a16:creationId xmlns:a16="http://schemas.microsoft.com/office/drawing/2014/main" id="{3BFCF9E7-0E87-4D0E-AA94-D5D23B399D29}"/>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15462"/>
          <a:stretch/>
        </p:blipFill>
        <p:spPr bwMode="auto">
          <a:xfrm>
            <a:off x="440255" y="1757053"/>
            <a:ext cx="4008176" cy="334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533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6009D788-FBF1-47FF-909F-CD8CEAA56957}"/>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B2D32397-CA10-46C5-8AA9-3EC5DF2CA177}"/>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47E12EA7-6006-44DD-BFE3-31A63759C4CC}"/>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94130519-9CC9-4A0B-9E40-31481C5CF3D2}"/>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BA3E92C5-13AC-47A4-AFE5-6CBB63FA89AA}"/>
              </a:ext>
            </a:extLst>
          </p:cNvPr>
          <p:cNvSpPr>
            <a:spLocks noGrp="1"/>
          </p:cNvSpPr>
          <p:nvPr>
            <p:ph type="body" sz="quarter" idx="31"/>
          </p:nvPr>
        </p:nvSpPr>
        <p:spPr/>
        <p:txBody>
          <a:bodyPr/>
          <a:lstStyle/>
          <a:p>
            <a:r>
              <a:rPr lang="pl-PL" dirty="0" err="1"/>
              <a:t>Homemade</a:t>
            </a:r>
            <a:r>
              <a:rPr lang="pl-PL" dirty="0"/>
              <a:t> </a:t>
            </a:r>
            <a:r>
              <a:rPr lang="pl-PL" dirty="0" err="1"/>
              <a:t>bandsaw</a:t>
            </a:r>
            <a:endParaRPr lang="pl-PL" dirty="0"/>
          </a:p>
        </p:txBody>
      </p:sp>
      <p:sp>
        <p:nvSpPr>
          <p:cNvPr id="7" name="Symbol zastępczy tekstu 6">
            <a:extLst>
              <a:ext uri="{FF2B5EF4-FFF2-40B4-BE49-F238E27FC236}">
                <a16:creationId xmlns:a16="http://schemas.microsoft.com/office/drawing/2014/main" id="{6AC64E7E-0D0A-4117-BC64-7B459260D1B1}"/>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E9C00FF9-2A05-4890-B390-7F645AB35F4B}"/>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09E58932-03EB-4882-9ED6-8748D7A3B0D3}"/>
              </a:ext>
            </a:extLst>
          </p:cNvPr>
          <p:cNvSpPr>
            <a:spLocks noGrp="1"/>
          </p:cNvSpPr>
          <p:nvPr>
            <p:ph type="body" sz="quarter" idx="17"/>
          </p:nvPr>
        </p:nvSpPr>
        <p:spPr/>
        <p:txBody>
          <a:bodyPr/>
          <a:lstStyle/>
          <a:p>
            <a:pPr>
              <a:lnSpc>
                <a:spcPct val="200000"/>
              </a:lnSpc>
            </a:pPr>
            <a:r>
              <a:rPr lang="en-US" dirty="0"/>
              <a:t>1 - table,</a:t>
            </a:r>
            <a:endParaRPr lang="pl-PL" dirty="0"/>
          </a:p>
          <a:p>
            <a:pPr>
              <a:lnSpc>
                <a:spcPct val="200000"/>
              </a:lnSpc>
            </a:pPr>
            <a:r>
              <a:rPr lang="en-US" dirty="0"/>
              <a:t>2 - beam,</a:t>
            </a:r>
            <a:endParaRPr lang="pl-PL" dirty="0"/>
          </a:p>
          <a:p>
            <a:pPr>
              <a:lnSpc>
                <a:spcPct val="200000"/>
              </a:lnSpc>
            </a:pPr>
            <a:r>
              <a:rPr lang="en-US" dirty="0"/>
              <a:t>3 - flexible bar, </a:t>
            </a:r>
            <a:endParaRPr lang="pl-PL" dirty="0"/>
          </a:p>
          <a:p>
            <a:pPr>
              <a:lnSpc>
                <a:spcPct val="200000"/>
              </a:lnSpc>
            </a:pPr>
            <a:r>
              <a:rPr lang="en-US" dirty="0"/>
              <a:t>4 - oscillating bar </a:t>
            </a:r>
            <a:endParaRPr lang="pl-PL" dirty="0"/>
          </a:p>
        </p:txBody>
      </p:sp>
      <p:pic>
        <p:nvPicPr>
          <p:cNvPr id="3074" name="Obraz 1">
            <a:extLst>
              <a:ext uri="{FF2B5EF4-FFF2-40B4-BE49-F238E27FC236}">
                <a16:creationId xmlns:a16="http://schemas.microsoft.com/office/drawing/2014/main" id="{EE3D39C0-4AE8-4ECB-A27E-5FA228D4A1DF}"/>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28674" y="1475434"/>
            <a:ext cx="3494909" cy="38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973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a:extLst>
              <a:ext uri="{FF2B5EF4-FFF2-40B4-BE49-F238E27FC236}">
                <a16:creationId xmlns:a16="http://schemas.microsoft.com/office/drawing/2014/main" id="{43371A84-8E20-4ED5-97BC-B4B4D604F57C}"/>
              </a:ext>
            </a:extLst>
          </p:cNvPr>
          <p:cNvSpPr>
            <a:spLocks noGrp="1"/>
          </p:cNvSpPr>
          <p:nvPr>
            <p:ph type="body" sz="quarter" idx="14"/>
          </p:nvPr>
        </p:nvSpPr>
        <p:spPr/>
        <p:txBody>
          <a:bodyPr/>
          <a:lstStyle/>
          <a:p>
            <a:r>
              <a:rPr lang="pl-PL" dirty="0" err="1"/>
              <a:t>Gluing</a:t>
            </a:r>
            <a:r>
              <a:rPr lang="pl-PL" dirty="0"/>
              <a:t> </a:t>
            </a:r>
            <a:r>
              <a:rPr lang="pl-PL" dirty="0" err="1"/>
              <a:t>wood</a:t>
            </a:r>
            <a:r>
              <a:rPr lang="pl-PL" dirty="0"/>
              <a:t> </a:t>
            </a:r>
          </a:p>
        </p:txBody>
      </p:sp>
      <p:sp>
        <p:nvSpPr>
          <p:cNvPr id="14" name="Symbol zastępczy tekstu 13">
            <a:extLst>
              <a:ext uri="{FF2B5EF4-FFF2-40B4-BE49-F238E27FC236}">
                <a16:creationId xmlns:a16="http://schemas.microsoft.com/office/drawing/2014/main" id="{0094F171-5BB4-4B27-ACE6-AB057C93E5F1}"/>
              </a:ext>
            </a:extLst>
          </p:cNvPr>
          <p:cNvSpPr>
            <a:spLocks noGrp="1"/>
          </p:cNvSpPr>
          <p:nvPr>
            <p:ph type="body" sz="quarter" idx="15"/>
          </p:nvPr>
        </p:nvSpPr>
        <p:spPr/>
        <p:txBody>
          <a:bodyPr/>
          <a:lstStyle/>
          <a:p>
            <a:endParaRPr lang="pl-PL"/>
          </a:p>
        </p:txBody>
      </p:sp>
      <p:sp>
        <p:nvSpPr>
          <p:cNvPr id="16" name="Symbol zastępczy tekstu 15">
            <a:extLst>
              <a:ext uri="{FF2B5EF4-FFF2-40B4-BE49-F238E27FC236}">
                <a16:creationId xmlns:a16="http://schemas.microsoft.com/office/drawing/2014/main" id="{C2812168-7936-4717-97B3-A87FE80C418D}"/>
              </a:ext>
            </a:extLst>
          </p:cNvPr>
          <p:cNvSpPr>
            <a:spLocks noGrp="1"/>
          </p:cNvSpPr>
          <p:nvPr>
            <p:ph type="body" sz="quarter" idx="24"/>
          </p:nvPr>
        </p:nvSpPr>
        <p:spPr>
          <a:xfrm>
            <a:off x="736600" y="1613521"/>
            <a:ext cx="7670800" cy="3845106"/>
          </a:xfrm>
        </p:spPr>
        <p:txBody>
          <a:bodyPr>
            <a:normAutofit/>
          </a:bodyPr>
          <a:lstStyle/>
          <a:p>
            <a:r>
              <a:rPr lang="en-US" dirty="0"/>
              <a:t>Gluing combined with bending makes it possible to obtain curved elements without subjecting the wood to hydrothermal treatment.</a:t>
            </a:r>
          </a:p>
          <a:p>
            <a:r>
              <a:rPr lang="en-US" dirty="0"/>
              <a:t>The sale includes "</a:t>
            </a:r>
            <a:r>
              <a:rPr lang="en-US" dirty="0" err="1"/>
              <a:t>Kazeinowy</a:t>
            </a:r>
            <a:r>
              <a:rPr lang="en-US" dirty="0"/>
              <a:t> 416" glue for hard wood, "</a:t>
            </a:r>
            <a:r>
              <a:rPr lang="en-US" dirty="0" err="1"/>
              <a:t>Kazeinowy</a:t>
            </a:r>
            <a:r>
              <a:rPr lang="en-US" dirty="0"/>
              <a:t> 516" and "</a:t>
            </a:r>
            <a:r>
              <a:rPr lang="en-US" dirty="0" err="1"/>
              <a:t>Kazeinowy</a:t>
            </a:r>
            <a:r>
              <a:rPr lang="en-US" dirty="0"/>
              <a:t> 616" for soft wood and plywood.</a:t>
            </a:r>
          </a:p>
          <a:p>
            <a:r>
              <a:rPr lang="en-US" dirty="0"/>
              <a:t>This glue should be stored in a cool place, preferably in tightly closed glass vessels.</a:t>
            </a:r>
            <a:endParaRPr lang="pl-PL" dirty="0"/>
          </a:p>
        </p:txBody>
      </p:sp>
      <p:sp>
        <p:nvSpPr>
          <p:cNvPr id="15" name="Symbol zastępczy tekstu 14">
            <a:extLst>
              <a:ext uri="{FF2B5EF4-FFF2-40B4-BE49-F238E27FC236}">
                <a16:creationId xmlns:a16="http://schemas.microsoft.com/office/drawing/2014/main" id="{E931F4FE-352A-4F93-A0D1-336AE7D09A5B}"/>
              </a:ext>
            </a:extLst>
          </p:cNvPr>
          <p:cNvSpPr>
            <a:spLocks noGrp="1"/>
          </p:cNvSpPr>
          <p:nvPr>
            <p:ph type="body" sz="quarter" idx="19"/>
          </p:nvPr>
        </p:nvSpPr>
        <p:spPr/>
        <p:txBody>
          <a:bodyPr/>
          <a:lstStyle/>
          <a:p>
            <a:endParaRPr lang="pl-PL"/>
          </a:p>
        </p:txBody>
      </p:sp>
      <p:sp>
        <p:nvSpPr>
          <p:cNvPr id="17" name="Symbol zastępczy obrazu 16">
            <a:extLst>
              <a:ext uri="{FF2B5EF4-FFF2-40B4-BE49-F238E27FC236}">
                <a16:creationId xmlns:a16="http://schemas.microsoft.com/office/drawing/2014/main" id="{20493756-4AD0-401B-BA64-3DB8782E6CDC}"/>
              </a:ext>
            </a:extLst>
          </p:cNvPr>
          <p:cNvSpPr>
            <a:spLocks noGrp="1"/>
          </p:cNvSpPr>
          <p:nvPr>
            <p:ph type="pic" sz="quarter" idx="29"/>
          </p:nvPr>
        </p:nvSpPr>
        <p:spPr/>
      </p:sp>
      <p:sp>
        <p:nvSpPr>
          <p:cNvPr id="18" name="Symbol zastępczy obrazu 17">
            <a:extLst>
              <a:ext uri="{FF2B5EF4-FFF2-40B4-BE49-F238E27FC236}">
                <a16:creationId xmlns:a16="http://schemas.microsoft.com/office/drawing/2014/main" id="{341AB13C-DC56-4C89-AF74-3EF8F0A8F3C7}"/>
              </a:ext>
            </a:extLst>
          </p:cNvPr>
          <p:cNvSpPr>
            <a:spLocks noGrp="1"/>
          </p:cNvSpPr>
          <p:nvPr>
            <p:ph type="pic" sz="quarter" idx="30"/>
          </p:nvPr>
        </p:nvSpPr>
        <p:spPr/>
      </p:sp>
    </p:spTree>
    <p:extLst>
      <p:ext uri="{BB962C8B-B14F-4D97-AF65-F5344CB8AC3E}">
        <p14:creationId xmlns:p14="http://schemas.microsoft.com/office/powerpoint/2010/main" val="3633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62119D4C-CA4D-4208-9BF1-5BFFE9EFD6AF}"/>
              </a:ext>
            </a:extLst>
          </p:cNvPr>
          <p:cNvSpPr>
            <a:spLocks noGrp="1"/>
          </p:cNvSpPr>
          <p:nvPr>
            <p:ph type="body" sz="quarter" idx="14"/>
          </p:nvPr>
        </p:nvSpPr>
        <p:spPr/>
        <p:txBody>
          <a:bodyPr/>
          <a:lstStyle/>
          <a:p>
            <a:r>
              <a:rPr lang="pl-PL" dirty="0"/>
              <a:t>AG </a:t>
            </a:r>
            <a:r>
              <a:rPr lang="pl-PL" dirty="0" err="1"/>
              <a:t>glue</a:t>
            </a:r>
            <a:r>
              <a:rPr lang="pl-PL" dirty="0"/>
              <a:t> </a:t>
            </a:r>
          </a:p>
        </p:txBody>
      </p:sp>
      <p:sp>
        <p:nvSpPr>
          <p:cNvPr id="3" name="Symbol zastępczy tekstu 2">
            <a:extLst>
              <a:ext uri="{FF2B5EF4-FFF2-40B4-BE49-F238E27FC236}">
                <a16:creationId xmlns:a16="http://schemas.microsoft.com/office/drawing/2014/main" id="{6DE6905A-0804-42F5-B1DE-38C47D3FD6F4}"/>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53DB37B6-4BFA-4D3D-8264-58241C434916}"/>
              </a:ext>
            </a:extLst>
          </p:cNvPr>
          <p:cNvSpPr>
            <a:spLocks noGrp="1"/>
          </p:cNvSpPr>
          <p:nvPr>
            <p:ph type="body" sz="quarter" idx="24"/>
          </p:nvPr>
        </p:nvSpPr>
        <p:spPr>
          <a:xfrm>
            <a:off x="736600" y="1613521"/>
            <a:ext cx="7670800" cy="3667927"/>
          </a:xfrm>
        </p:spPr>
        <p:txBody>
          <a:bodyPr>
            <a:normAutofit fontScale="92500" lnSpcReduction="20000"/>
          </a:bodyPr>
          <a:lstStyle/>
          <a:p>
            <a:pPr>
              <a:lnSpc>
                <a:spcPct val="200000"/>
              </a:lnSpc>
            </a:pPr>
            <a:r>
              <a:rPr lang="en-US" dirty="0"/>
              <a:t>AG glue is much better, but less accessible.</a:t>
            </a:r>
            <a:endParaRPr lang="pl-PL" dirty="0"/>
          </a:p>
          <a:p>
            <a:pPr>
              <a:lnSpc>
                <a:spcPct val="200000"/>
              </a:lnSpc>
            </a:pPr>
            <a:r>
              <a:rPr lang="en-US" dirty="0"/>
              <a:t>Its only disadvantage is its short shelf life, which is about a month and a half.</a:t>
            </a:r>
            <a:endParaRPr lang="pl-PL" dirty="0"/>
          </a:p>
          <a:p>
            <a:pPr>
              <a:lnSpc>
                <a:spcPct val="200000"/>
              </a:lnSpc>
            </a:pPr>
            <a:r>
              <a:rPr lang="pl-PL" dirty="0" err="1"/>
              <a:t>During</a:t>
            </a:r>
            <a:r>
              <a:rPr lang="en-US" dirty="0"/>
              <a:t> places for gluing</a:t>
            </a:r>
            <a:r>
              <a:rPr lang="pl-PL" dirty="0"/>
              <a:t> </a:t>
            </a:r>
            <a:r>
              <a:rPr lang="pl-PL" dirty="0" err="1"/>
              <a:t>preparation</a:t>
            </a:r>
            <a:r>
              <a:rPr lang="en-US" dirty="0"/>
              <a:t>, i.e. joints, it is first of all necessary to check whether the joined elements are accurately machined and matched to each other.</a:t>
            </a:r>
            <a:endParaRPr lang="pl-PL" dirty="0"/>
          </a:p>
        </p:txBody>
      </p:sp>
      <p:sp>
        <p:nvSpPr>
          <p:cNvPr id="5" name="Symbol zastępczy tekstu 4">
            <a:extLst>
              <a:ext uri="{FF2B5EF4-FFF2-40B4-BE49-F238E27FC236}">
                <a16:creationId xmlns:a16="http://schemas.microsoft.com/office/drawing/2014/main" id="{A563744D-271E-437D-B0FF-9E59E8FA276B}"/>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143700E0-0EE2-458E-8554-74DEE165C274}"/>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43177A22-CF66-411B-9857-E9EFE5702EA4}"/>
              </a:ext>
            </a:extLst>
          </p:cNvPr>
          <p:cNvSpPr>
            <a:spLocks noGrp="1"/>
          </p:cNvSpPr>
          <p:nvPr>
            <p:ph type="pic" sz="quarter" idx="30"/>
          </p:nvPr>
        </p:nvSpPr>
        <p:spPr/>
      </p:sp>
    </p:spTree>
    <p:extLst>
      <p:ext uri="{BB962C8B-B14F-4D97-AF65-F5344CB8AC3E}">
        <p14:creationId xmlns:p14="http://schemas.microsoft.com/office/powerpoint/2010/main" val="2513498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a:extLst>
              <a:ext uri="{FF2B5EF4-FFF2-40B4-BE49-F238E27FC236}">
                <a16:creationId xmlns:a16="http://schemas.microsoft.com/office/drawing/2014/main" id="{0169A776-8E9A-4303-801E-5C326464877C}"/>
              </a:ext>
            </a:extLst>
          </p:cNvPr>
          <p:cNvSpPr>
            <a:spLocks noGrp="1"/>
          </p:cNvSpPr>
          <p:nvPr>
            <p:ph type="body" sz="quarter" idx="14"/>
          </p:nvPr>
        </p:nvSpPr>
        <p:spPr/>
        <p:txBody>
          <a:bodyPr/>
          <a:lstStyle/>
          <a:p>
            <a:r>
              <a:rPr lang="pl-PL" dirty="0" err="1"/>
              <a:t>Gluing</a:t>
            </a:r>
            <a:endParaRPr lang="pl-PL" dirty="0"/>
          </a:p>
        </p:txBody>
      </p:sp>
      <p:sp>
        <p:nvSpPr>
          <p:cNvPr id="15" name="Symbol zastępczy tekstu 14">
            <a:extLst>
              <a:ext uri="{FF2B5EF4-FFF2-40B4-BE49-F238E27FC236}">
                <a16:creationId xmlns:a16="http://schemas.microsoft.com/office/drawing/2014/main" id="{74F2CB44-38B6-4ADD-BD09-6A3E894DFCF6}"/>
              </a:ext>
            </a:extLst>
          </p:cNvPr>
          <p:cNvSpPr>
            <a:spLocks noGrp="1"/>
          </p:cNvSpPr>
          <p:nvPr>
            <p:ph type="body" sz="quarter" idx="15"/>
          </p:nvPr>
        </p:nvSpPr>
        <p:spPr/>
        <p:txBody>
          <a:bodyPr/>
          <a:lstStyle/>
          <a:p>
            <a:endParaRPr lang="pl-PL"/>
          </a:p>
        </p:txBody>
      </p:sp>
      <p:sp>
        <p:nvSpPr>
          <p:cNvPr id="17" name="Symbol zastępczy tekstu 16">
            <a:extLst>
              <a:ext uri="{FF2B5EF4-FFF2-40B4-BE49-F238E27FC236}">
                <a16:creationId xmlns:a16="http://schemas.microsoft.com/office/drawing/2014/main" id="{276704FB-46D7-49E1-A84D-691FE415F288}"/>
              </a:ext>
            </a:extLst>
          </p:cNvPr>
          <p:cNvSpPr>
            <a:spLocks noGrp="1"/>
          </p:cNvSpPr>
          <p:nvPr>
            <p:ph type="body" sz="quarter" idx="24"/>
          </p:nvPr>
        </p:nvSpPr>
        <p:spPr>
          <a:xfrm>
            <a:off x="736600" y="1613521"/>
            <a:ext cx="3418653" cy="4077831"/>
          </a:xfrm>
        </p:spPr>
        <p:txBody>
          <a:bodyPr>
            <a:normAutofit fontScale="77500" lnSpcReduction="20000"/>
          </a:bodyPr>
          <a:lstStyle/>
          <a:p>
            <a:r>
              <a:rPr lang="pl-PL" dirty="0"/>
              <a:t>a) g</a:t>
            </a:r>
            <a:r>
              <a:rPr lang="en-US" dirty="0" err="1"/>
              <a:t>luing</a:t>
            </a:r>
            <a:r>
              <a:rPr lang="en-US" dirty="0"/>
              <a:t> with a carpentry clamp</a:t>
            </a:r>
            <a:r>
              <a:rPr lang="pl-PL" dirty="0"/>
              <a:t>,</a:t>
            </a:r>
          </a:p>
          <a:p>
            <a:r>
              <a:rPr lang="en-US" dirty="0"/>
              <a:t>b) </a:t>
            </a:r>
            <a:r>
              <a:rPr lang="pl-PL" dirty="0"/>
              <a:t>g</a:t>
            </a:r>
            <a:r>
              <a:rPr lang="en-US" dirty="0" err="1"/>
              <a:t>luing</a:t>
            </a:r>
            <a:r>
              <a:rPr lang="en-US" dirty="0"/>
              <a:t> using a supporting board: 1 - board, 2 steel angles, 3 - wooden wedges, 4 - blocks, 5 - glued elements</a:t>
            </a:r>
            <a:r>
              <a:rPr lang="pl-PL" dirty="0"/>
              <a:t>,</a:t>
            </a:r>
          </a:p>
          <a:p>
            <a:r>
              <a:rPr lang="en-US" dirty="0"/>
              <a:t>c) </a:t>
            </a:r>
            <a:r>
              <a:rPr lang="pl-PL" dirty="0"/>
              <a:t>g</a:t>
            </a:r>
            <a:r>
              <a:rPr lang="en-US" dirty="0" err="1"/>
              <a:t>luing</a:t>
            </a:r>
            <a:r>
              <a:rPr lang="en-US" dirty="0"/>
              <a:t> with the help of wooden wedges and blocks</a:t>
            </a:r>
            <a:r>
              <a:rPr lang="pl-PL" dirty="0"/>
              <a:t>,</a:t>
            </a:r>
          </a:p>
          <a:p>
            <a:r>
              <a:rPr lang="en-US" dirty="0"/>
              <a:t>d) </a:t>
            </a:r>
            <a:r>
              <a:rPr lang="pl-PL" dirty="0"/>
              <a:t>g</a:t>
            </a:r>
            <a:r>
              <a:rPr lang="en-US" dirty="0" err="1"/>
              <a:t>luing</a:t>
            </a:r>
            <a:r>
              <a:rPr lang="en-US" dirty="0"/>
              <a:t> using applying pressure with string and wedges</a:t>
            </a:r>
            <a:endParaRPr lang="pl-PL" dirty="0"/>
          </a:p>
          <a:p>
            <a:r>
              <a:rPr lang="en-US" dirty="0"/>
              <a:t>e)</a:t>
            </a:r>
            <a:r>
              <a:rPr lang="pl-PL" dirty="0"/>
              <a:t> g</a:t>
            </a:r>
            <a:r>
              <a:rPr lang="en-US" dirty="0" err="1"/>
              <a:t>luing</a:t>
            </a:r>
            <a:r>
              <a:rPr lang="en-US" dirty="0"/>
              <a:t> using sandbag load</a:t>
            </a:r>
            <a:r>
              <a:rPr lang="pl-PL" dirty="0"/>
              <a:t>,</a:t>
            </a:r>
          </a:p>
          <a:p>
            <a:r>
              <a:rPr lang="en-US" dirty="0"/>
              <a:t>f) </a:t>
            </a:r>
            <a:r>
              <a:rPr lang="pl-PL" dirty="0"/>
              <a:t>g</a:t>
            </a:r>
            <a:r>
              <a:rPr lang="en-US" dirty="0" err="1"/>
              <a:t>luing</a:t>
            </a:r>
            <a:r>
              <a:rPr lang="en-US" dirty="0"/>
              <a:t> using load with a bucket of water </a:t>
            </a:r>
          </a:p>
          <a:p>
            <a:endParaRPr lang="pl-PL" dirty="0"/>
          </a:p>
        </p:txBody>
      </p:sp>
      <p:sp>
        <p:nvSpPr>
          <p:cNvPr id="16" name="Symbol zastępczy tekstu 15">
            <a:extLst>
              <a:ext uri="{FF2B5EF4-FFF2-40B4-BE49-F238E27FC236}">
                <a16:creationId xmlns:a16="http://schemas.microsoft.com/office/drawing/2014/main" id="{89DE7778-7061-4CDD-A480-D2F2AE768A32}"/>
              </a:ext>
            </a:extLst>
          </p:cNvPr>
          <p:cNvSpPr>
            <a:spLocks noGrp="1"/>
          </p:cNvSpPr>
          <p:nvPr>
            <p:ph type="body" sz="quarter" idx="19"/>
          </p:nvPr>
        </p:nvSpPr>
        <p:spPr/>
        <p:txBody>
          <a:bodyPr/>
          <a:lstStyle/>
          <a:p>
            <a:endParaRPr lang="pl-PL"/>
          </a:p>
        </p:txBody>
      </p:sp>
      <p:sp>
        <p:nvSpPr>
          <p:cNvPr id="18" name="Symbol zastępczy obrazu 17">
            <a:extLst>
              <a:ext uri="{FF2B5EF4-FFF2-40B4-BE49-F238E27FC236}">
                <a16:creationId xmlns:a16="http://schemas.microsoft.com/office/drawing/2014/main" id="{3B44B269-A6D4-4B86-A0CE-644D2BA74AD5}"/>
              </a:ext>
            </a:extLst>
          </p:cNvPr>
          <p:cNvSpPr>
            <a:spLocks noGrp="1"/>
          </p:cNvSpPr>
          <p:nvPr>
            <p:ph type="pic" sz="quarter" idx="29"/>
          </p:nvPr>
        </p:nvSpPr>
        <p:spPr/>
      </p:sp>
      <p:sp>
        <p:nvSpPr>
          <p:cNvPr id="19" name="Symbol zastępczy obrazu 18">
            <a:extLst>
              <a:ext uri="{FF2B5EF4-FFF2-40B4-BE49-F238E27FC236}">
                <a16:creationId xmlns:a16="http://schemas.microsoft.com/office/drawing/2014/main" id="{72458562-3823-46E7-A8CA-40BBF6429CA5}"/>
              </a:ext>
            </a:extLst>
          </p:cNvPr>
          <p:cNvSpPr>
            <a:spLocks noGrp="1"/>
          </p:cNvSpPr>
          <p:nvPr>
            <p:ph type="pic" sz="quarter" idx="30"/>
          </p:nvPr>
        </p:nvSpPr>
        <p:spPr/>
      </p:sp>
      <p:pic>
        <p:nvPicPr>
          <p:cNvPr id="4098" name="Picture 2">
            <a:extLst>
              <a:ext uri="{FF2B5EF4-FFF2-40B4-BE49-F238E27FC236}">
                <a16:creationId xmlns:a16="http://schemas.microsoft.com/office/drawing/2014/main" id="{7DCD4A53-A7E8-4C07-917F-A22165A1B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649" y="2218376"/>
            <a:ext cx="4664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12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6CB417-DE61-4D30-BEC6-DBCC888477EF}"/>
              </a:ext>
            </a:extLst>
          </p:cNvPr>
          <p:cNvSpPr>
            <a:spLocks noGrp="1"/>
          </p:cNvSpPr>
          <p:nvPr>
            <p:ph type="ctrTitle"/>
          </p:nvPr>
        </p:nvSpPr>
        <p:spPr/>
        <p:txBody>
          <a:bodyPr>
            <a:noAutofit/>
          </a:bodyPr>
          <a:lstStyle/>
          <a:p>
            <a:r>
              <a:rPr lang="en-US" sz="4400" dirty="0"/>
              <a:t>Unit </a:t>
            </a:r>
            <a:r>
              <a:rPr lang="pl-PL" sz="4400" dirty="0"/>
              <a:t>4</a:t>
            </a:r>
            <a:r>
              <a:rPr lang="en-US" sz="4400" dirty="0"/>
              <a:t>.</a:t>
            </a:r>
            <a:r>
              <a:rPr lang="pl-PL" sz="4400" dirty="0"/>
              <a:t> </a:t>
            </a:r>
            <a:r>
              <a:rPr lang="en-US" sz="4400" dirty="0"/>
              <a:t>Acquiring knowledge about cutting and gluing wood and wood-based materials to obtain curvilinear elements</a:t>
            </a:r>
            <a:endParaRPr lang="pl-PL" sz="4400" dirty="0"/>
          </a:p>
        </p:txBody>
      </p:sp>
      <p:sp>
        <p:nvSpPr>
          <p:cNvPr id="3" name="Podtytuł 2">
            <a:extLst>
              <a:ext uri="{FF2B5EF4-FFF2-40B4-BE49-F238E27FC236}">
                <a16:creationId xmlns:a16="http://schemas.microsoft.com/office/drawing/2014/main" id="{A14F665B-2206-4502-B5BC-2532D4E2516B}"/>
              </a:ext>
            </a:extLst>
          </p:cNvPr>
          <p:cNvSpPr>
            <a:spLocks noGrp="1"/>
          </p:cNvSpPr>
          <p:nvPr>
            <p:ph type="subTitle" idx="1"/>
          </p:nvPr>
        </p:nvSpPr>
        <p:spPr/>
        <p:txBody>
          <a:bodyPr/>
          <a:lstStyle/>
          <a:p>
            <a:r>
              <a:rPr lang="pl-PL" dirty="0"/>
              <a:t>2 </a:t>
            </a:r>
            <a:r>
              <a:rPr lang="pl-PL" dirty="0" err="1"/>
              <a:t>hours</a:t>
            </a:r>
            <a:endParaRPr lang="pl-PL" dirty="0"/>
          </a:p>
        </p:txBody>
      </p:sp>
    </p:spTree>
    <p:extLst>
      <p:ext uri="{BB962C8B-B14F-4D97-AF65-F5344CB8AC3E}">
        <p14:creationId xmlns:p14="http://schemas.microsoft.com/office/powerpoint/2010/main" val="1583600905"/>
      </p:ext>
    </p:extLst>
  </p:cSld>
  <p:clrMapOvr>
    <a:masterClrMapping/>
  </p:clrMapOvr>
  <mc:AlternateContent xmlns:mc="http://schemas.openxmlformats.org/markup-compatibility/2006" xmlns:p14="http://schemas.microsoft.com/office/powerpoint/2010/main">
    <mc:Choice Requires="p14">
      <p:transition spd="slow" p14:dur="2000" advTm="10246"/>
    </mc:Choice>
    <mc:Fallback xmlns="">
      <p:transition spd="slow" advTm="1024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399236B0-5C91-421D-B255-DBDD08106BFC}"/>
              </a:ext>
            </a:extLst>
          </p:cNvPr>
          <p:cNvSpPr>
            <a:spLocks noGrp="1"/>
          </p:cNvSpPr>
          <p:nvPr>
            <p:ph type="body" sz="quarter" idx="14"/>
          </p:nvPr>
        </p:nvSpPr>
        <p:spPr/>
        <p:txBody>
          <a:bodyPr/>
          <a:lstStyle/>
          <a:p>
            <a:r>
              <a:rPr lang="en-US" dirty="0"/>
              <a:t>Template for gluing frames and stems </a:t>
            </a:r>
            <a:r>
              <a:rPr lang="pl-PL" dirty="0" err="1"/>
              <a:t>during</a:t>
            </a:r>
            <a:r>
              <a:rPr lang="en-US" dirty="0"/>
              <a:t> gluing elements on the template </a:t>
            </a:r>
          </a:p>
        </p:txBody>
      </p:sp>
      <p:sp>
        <p:nvSpPr>
          <p:cNvPr id="3" name="Symbol zastępczy tekstu 2">
            <a:extLst>
              <a:ext uri="{FF2B5EF4-FFF2-40B4-BE49-F238E27FC236}">
                <a16:creationId xmlns:a16="http://schemas.microsoft.com/office/drawing/2014/main" id="{F348C749-FB06-4DBF-A248-ABB800E946B4}"/>
              </a:ext>
            </a:extLst>
          </p:cNvPr>
          <p:cNvSpPr>
            <a:spLocks noGrp="1"/>
          </p:cNvSpPr>
          <p:nvPr>
            <p:ph type="body" sz="quarter" idx="15"/>
          </p:nvPr>
        </p:nvSpPr>
        <p:spPr/>
        <p:txBody>
          <a:bodyPr/>
          <a:lstStyle/>
          <a:p>
            <a:endParaRPr lang="pl-PL" dirty="0"/>
          </a:p>
        </p:txBody>
      </p:sp>
      <p:sp>
        <p:nvSpPr>
          <p:cNvPr id="4" name="Symbol zastępczy tekstu 3">
            <a:extLst>
              <a:ext uri="{FF2B5EF4-FFF2-40B4-BE49-F238E27FC236}">
                <a16:creationId xmlns:a16="http://schemas.microsoft.com/office/drawing/2014/main" id="{BDF9FC37-3130-4A01-9E74-E54B73E078A0}"/>
              </a:ext>
            </a:extLst>
          </p:cNvPr>
          <p:cNvSpPr>
            <a:spLocks noGrp="1"/>
          </p:cNvSpPr>
          <p:nvPr>
            <p:ph type="body" sz="quarter" idx="24"/>
          </p:nvPr>
        </p:nvSpPr>
        <p:spPr/>
        <p:txBody>
          <a:bodyPr/>
          <a:lstStyle/>
          <a:p>
            <a:r>
              <a:rPr lang="pl-PL" dirty="0"/>
              <a:t>1</a:t>
            </a:r>
            <a:r>
              <a:rPr lang="en-US" dirty="0"/>
              <a:t> - thick board or plywood,</a:t>
            </a:r>
            <a:endParaRPr lang="pl-PL" dirty="0"/>
          </a:p>
          <a:p>
            <a:r>
              <a:rPr lang="en-US" dirty="0"/>
              <a:t>2 - blocks, </a:t>
            </a:r>
            <a:endParaRPr lang="pl-PL" dirty="0"/>
          </a:p>
          <a:p>
            <a:r>
              <a:rPr lang="en-US" dirty="0"/>
              <a:t>3 - screws, </a:t>
            </a:r>
            <a:endParaRPr lang="pl-PL" dirty="0"/>
          </a:p>
          <a:p>
            <a:r>
              <a:rPr lang="en-US" dirty="0"/>
              <a:t>4 - strips, </a:t>
            </a:r>
            <a:endParaRPr lang="pl-PL" dirty="0"/>
          </a:p>
          <a:p>
            <a:r>
              <a:rPr lang="en-US" dirty="0"/>
              <a:t>5 - carpentry clamp</a:t>
            </a:r>
            <a:r>
              <a:rPr lang="pl-PL" dirty="0"/>
              <a:t>.</a:t>
            </a:r>
          </a:p>
        </p:txBody>
      </p:sp>
      <p:sp>
        <p:nvSpPr>
          <p:cNvPr id="5" name="Symbol zastępczy tekstu 4">
            <a:extLst>
              <a:ext uri="{FF2B5EF4-FFF2-40B4-BE49-F238E27FC236}">
                <a16:creationId xmlns:a16="http://schemas.microsoft.com/office/drawing/2014/main" id="{7C848E50-C914-450E-9934-E8AC8458C941}"/>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B24FCF7D-2716-49A7-B020-CB11877AC227}"/>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DC5D6DB3-161D-421D-9545-10458BEE50DF}"/>
              </a:ext>
            </a:extLst>
          </p:cNvPr>
          <p:cNvSpPr>
            <a:spLocks noGrp="1"/>
          </p:cNvSpPr>
          <p:nvPr>
            <p:ph type="pic" sz="quarter" idx="30"/>
          </p:nvPr>
        </p:nvSpPr>
        <p:spPr/>
      </p:sp>
      <p:pic>
        <p:nvPicPr>
          <p:cNvPr id="1026" name="Picture 2" descr="01">
            <a:extLst>
              <a:ext uri="{FF2B5EF4-FFF2-40B4-BE49-F238E27FC236}">
                <a16:creationId xmlns:a16="http://schemas.microsoft.com/office/drawing/2014/main" id="{574B8677-4859-4406-814D-BB9DDABC1409}"/>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429426" y="3585919"/>
            <a:ext cx="6285148" cy="197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źwięk 7">
            <a:hlinkClick r:id="" action="ppaction://media"/>
            <a:extLst>
              <a:ext uri="{FF2B5EF4-FFF2-40B4-BE49-F238E27FC236}">
                <a16:creationId xmlns:a16="http://schemas.microsoft.com/office/drawing/2014/main" id="{17234B90-8112-4569-BA77-56B804FB24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1609729"/>
      </p:ext>
    </p:extLst>
  </p:cSld>
  <p:clrMapOvr>
    <a:masterClrMapping/>
  </p:clrMapOvr>
  <mc:AlternateContent xmlns:mc="http://schemas.openxmlformats.org/markup-compatibility/2006" xmlns:p14="http://schemas.microsoft.com/office/powerpoint/2010/main">
    <mc:Choice Requires="p14">
      <p:transition spd="slow" p14:dur="2000" advTm="116505"/>
    </mc:Choice>
    <mc:Fallback xmlns="">
      <p:transition spd="slow" advTm="11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0E90FB7F-A9BE-4ABF-995E-8C48563AC137}"/>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53663EA3-47FE-4C8E-9DEC-3B68DF9E7DCB}"/>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5B3A1837-BF73-496C-AB5A-65B640021D89}"/>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0DC28C5E-5BD6-4135-ADEA-B1342ACBED60}"/>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2DBFC8D8-08BC-445F-BD6A-90C9C9787553}"/>
              </a:ext>
            </a:extLst>
          </p:cNvPr>
          <p:cNvSpPr>
            <a:spLocks noGrp="1"/>
          </p:cNvSpPr>
          <p:nvPr>
            <p:ph type="body" sz="quarter" idx="31"/>
          </p:nvPr>
        </p:nvSpPr>
        <p:spPr/>
        <p:txBody>
          <a:bodyPr/>
          <a:lstStyle/>
          <a:p>
            <a:r>
              <a:rPr lang="pl-PL" dirty="0" err="1"/>
              <a:t>Template</a:t>
            </a:r>
            <a:r>
              <a:rPr lang="pl-PL" dirty="0"/>
              <a:t> for </a:t>
            </a:r>
            <a:r>
              <a:rPr lang="pl-PL" dirty="0" err="1"/>
              <a:t>rebate</a:t>
            </a:r>
            <a:r>
              <a:rPr lang="pl-PL" dirty="0"/>
              <a:t> and </a:t>
            </a:r>
            <a:r>
              <a:rPr lang="pl-PL" dirty="0" err="1"/>
              <a:t>stem</a:t>
            </a:r>
            <a:r>
              <a:rPr lang="pl-PL" dirty="0"/>
              <a:t> </a:t>
            </a:r>
            <a:r>
              <a:rPr lang="pl-PL" dirty="0" err="1"/>
              <a:t>gluing</a:t>
            </a:r>
            <a:r>
              <a:rPr lang="pl-PL" dirty="0"/>
              <a:t> - </a:t>
            </a:r>
            <a:r>
              <a:rPr lang="pl-PL" dirty="0" err="1"/>
              <a:t>stem</a:t>
            </a:r>
            <a:r>
              <a:rPr lang="pl-PL" dirty="0"/>
              <a:t> </a:t>
            </a:r>
            <a:r>
              <a:rPr lang="pl-PL" dirty="0" err="1"/>
              <a:t>gluing</a:t>
            </a:r>
            <a:r>
              <a:rPr lang="pl-PL" dirty="0"/>
              <a:t> </a:t>
            </a:r>
            <a:r>
              <a:rPr lang="pl-PL" dirty="0" err="1"/>
              <a:t>holder</a:t>
            </a:r>
            <a:endParaRPr lang="pl-PL" dirty="0"/>
          </a:p>
        </p:txBody>
      </p:sp>
      <p:sp>
        <p:nvSpPr>
          <p:cNvPr id="7" name="Symbol zastępczy tekstu 6">
            <a:extLst>
              <a:ext uri="{FF2B5EF4-FFF2-40B4-BE49-F238E27FC236}">
                <a16:creationId xmlns:a16="http://schemas.microsoft.com/office/drawing/2014/main" id="{3A861849-BF5B-4216-927A-6A88D9F2AC73}"/>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0D54D16B-F054-40C2-81C4-E7E859C8F3CF}"/>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23B61631-AD82-473B-AF1C-0DB7F8E50E7B}"/>
              </a:ext>
            </a:extLst>
          </p:cNvPr>
          <p:cNvSpPr>
            <a:spLocks noGrp="1"/>
          </p:cNvSpPr>
          <p:nvPr>
            <p:ph type="body" sz="quarter" idx="17"/>
          </p:nvPr>
        </p:nvSpPr>
        <p:spPr>
          <a:xfrm>
            <a:off x="4571018" y="1450110"/>
            <a:ext cx="3912582" cy="3515528"/>
          </a:xfrm>
        </p:spPr>
        <p:txBody>
          <a:bodyPr/>
          <a:lstStyle/>
          <a:p>
            <a:r>
              <a:rPr lang="pl-PL" dirty="0"/>
              <a:t>6 - </a:t>
            </a:r>
            <a:r>
              <a:rPr lang="pl-PL" dirty="0" err="1"/>
              <a:t>angle</a:t>
            </a:r>
            <a:r>
              <a:rPr lang="pl-PL" dirty="0"/>
              <a:t> </a:t>
            </a:r>
            <a:r>
              <a:rPr lang="en-US" kern="1200" dirty="0">
                <a:solidFill>
                  <a:schemeClr val="tx1"/>
                </a:solidFill>
              </a:rPr>
              <a:t>bar</a:t>
            </a:r>
            <a:r>
              <a:rPr lang="pl-PL" dirty="0"/>
              <a:t>, </a:t>
            </a:r>
          </a:p>
          <a:p>
            <a:r>
              <a:rPr lang="pl-PL" dirty="0"/>
              <a:t>7 – rod.</a:t>
            </a:r>
          </a:p>
        </p:txBody>
      </p:sp>
      <p:pic>
        <p:nvPicPr>
          <p:cNvPr id="2050" name="Picture 2" descr="01 — kopia">
            <a:extLst>
              <a:ext uri="{FF2B5EF4-FFF2-40B4-BE49-F238E27FC236}">
                <a16:creationId xmlns:a16="http://schemas.microsoft.com/office/drawing/2014/main" id="{C87EF2F2-47FF-42F8-82E9-4EDF2FDC759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080970" y="1637266"/>
            <a:ext cx="3115163" cy="377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źwięk 9">
            <a:hlinkClick r:id="" action="ppaction://media"/>
            <a:extLst>
              <a:ext uri="{FF2B5EF4-FFF2-40B4-BE49-F238E27FC236}">
                <a16:creationId xmlns:a16="http://schemas.microsoft.com/office/drawing/2014/main" id="{4529AAD7-49FE-4B4F-9009-9A701F082B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5641782"/>
      </p:ext>
    </p:extLst>
  </p:cSld>
  <p:clrMapOvr>
    <a:masterClrMapping/>
  </p:clrMapOvr>
  <mc:AlternateContent xmlns:mc="http://schemas.openxmlformats.org/markup-compatibility/2006" xmlns:p14="http://schemas.microsoft.com/office/powerpoint/2010/main">
    <mc:Choice Requires="p14">
      <p:transition spd="slow" p14:dur="2000" advTm="71184"/>
    </mc:Choice>
    <mc:Fallback xmlns="">
      <p:transition spd="slow" advTm="71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3EBE4885-4F6B-419D-9C0C-5DCB48F06FA4}"/>
              </a:ext>
            </a:extLst>
          </p:cNvPr>
          <p:cNvSpPr>
            <a:spLocks noGrp="1"/>
          </p:cNvSpPr>
          <p:nvPr>
            <p:ph type="body" sz="quarter" idx="14"/>
          </p:nvPr>
        </p:nvSpPr>
        <p:spPr/>
        <p:txBody>
          <a:bodyPr/>
          <a:lstStyle/>
          <a:p>
            <a:r>
              <a:rPr lang="en-US" dirty="0"/>
              <a:t>Steaming the strips in the steam box </a:t>
            </a:r>
            <a:endParaRPr lang="pl-PL" dirty="0"/>
          </a:p>
        </p:txBody>
      </p:sp>
      <p:sp>
        <p:nvSpPr>
          <p:cNvPr id="3" name="Symbol zastępczy tekstu 2">
            <a:extLst>
              <a:ext uri="{FF2B5EF4-FFF2-40B4-BE49-F238E27FC236}">
                <a16:creationId xmlns:a16="http://schemas.microsoft.com/office/drawing/2014/main" id="{BAA8874F-3C3F-4CD3-8BD5-FF5EC2A07996}"/>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503FB3C5-EC80-4082-9A27-B196D369500A}"/>
              </a:ext>
            </a:extLst>
          </p:cNvPr>
          <p:cNvSpPr>
            <a:spLocks noGrp="1"/>
          </p:cNvSpPr>
          <p:nvPr>
            <p:ph type="body" sz="quarter" idx="24"/>
          </p:nvPr>
        </p:nvSpPr>
        <p:spPr/>
        <p:txBody>
          <a:bodyPr/>
          <a:lstStyle/>
          <a:p>
            <a:r>
              <a:rPr lang="en-US" dirty="0"/>
              <a:t>1 - pairing elements, 2 - steam box, 3 - rubber, 4 - metal barrel, 5 - hearth, 6 - goats </a:t>
            </a:r>
            <a:endParaRPr lang="pl-PL" dirty="0"/>
          </a:p>
        </p:txBody>
      </p:sp>
      <p:sp>
        <p:nvSpPr>
          <p:cNvPr id="5" name="Symbol zastępczy tekstu 4">
            <a:extLst>
              <a:ext uri="{FF2B5EF4-FFF2-40B4-BE49-F238E27FC236}">
                <a16:creationId xmlns:a16="http://schemas.microsoft.com/office/drawing/2014/main" id="{8D3E174D-5B99-46E8-B168-8DB546E0F0D9}"/>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CCE3441D-E4EF-4956-9E0F-C3AEEA9C9175}"/>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F8B89DD2-B281-4224-8125-950977478166}"/>
              </a:ext>
            </a:extLst>
          </p:cNvPr>
          <p:cNvSpPr>
            <a:spLocks noGrp="1"/>
          </p:cNvSpPr>
          <p:nvPr>
            <p:ph type="pic" sz="quarter" idx="30"/>
          </p:nvPr>
        </p:nvSpPr>
        <p:spPr/>
      </p:sp>
      <p:pic>
        <p:nvPicPr>
          <p:cNvPr id="3074" name="Picture 2" descr="SKMBT_22321101815540">
            <a:extLst>
              <a:ext uri="{FF2B5EF4-FFF2-40B4-BE49-F238E27FC236}">
                <a16:creationId xmlns:a16="http://schemas.microsoft.com/office/drawing/2014/main" id="{EDD82BE5-783F-4A08-AAB0-7236DB3CE055}"/>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100511" y="2600464"/>
            <a:ext cx="4942376" cy="284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źwięk 7">
            <a:hlinkClick r:id="" action="ppaction://media"/>
            <a:extLst>
              <a:ext uri="{FF2B5EF4-FFF2-40B4-BE49-F238E27FC236}">
                <a16:creationId xmlns:a16="http://schemas.microsoft.com/office/drawing/2014/main" id="{8F52173C-D77B-45EA-B932-8FBE1C894F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9534002"/>
      </p:ext>
    </p:extLst>
  </p:cSld>
  <p:clrMapOvr>
    <a:masterClrMapping/>
  </p:clrMapOvr>
  <mc:AlternateContent xmlns:mc="http://schemas.openxmlformats.org/markup-compatibility/2006" xmlns:p14="http://schemas.microsoft.com/office/powerpoint/2010/main">
    <mc:Choice Requires="p14">
      <p:transition spd="slow" p14:dur="2000" advTm="131663"/>
    </mc:Choice>
    <mc:Fallback xmlns="">
      <p:transition spd="slow" advTm="13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68E375D0-15C5-4EBB-9848-D8504B15E0BB}"/>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1753D5C7-E12B-408D-BB74-2938A7A89EE2}"/>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D3C511EC-6764-406C-AA5C-D2EB0D58250D}"/>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AF5E6E7F-A884-4A4E-BBEC-4E7C7A85B29A}"/>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0593D3EB-6C67-4173-A278-B2D6B56F2D49}"/>
              </a:ext>
            </a:extLst>
          </p:cNvPr>
          <p:cNvSpPr>
            <a:spLocks noGrp="1"/>
          </p:cNvSpPr>
          <p:nvPr>
            <p:ph type="body" sz="quarter" idx="31"/>
          </p:nvPr>
        </p:nvSpPr>
        <p:spPr/>
        <p:txBody>
          <a:bodyPr/>
          <a:lstStyle/>
          <a:p>
            <a:r>
              <a:rPr lang="en-US" dirty="0"/>
              <a:t>Cooking slats in a pipe</a:t>
            </a:r>
            <a:endParaRPr lang="pl-PL" dirty="0"/>
          </a:p>
        </p:txBody>
      </p:sp>
      <p:sp>
        <p:nvSpPr>
          <p:cNvPr id="7" name="Symbol zastępczy tekstu 6">
            <a:extLst>
              <a:ext uri="{FF2B5EF4-FFF2-40B4-BE49-F238E27FC236}">
                <a16:creationId xmlns:a16="http://schemas.microsoft.com/office/drawing/2014/main" id="{85053A49-D63B-4E30-935A-6624C94253A5}"/>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C87CB9EF-123A-4C63-9083-7EC466B61063}"/>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2E1BBA04-2980-43CD-8BF0-6BFCF1A2A8DA}"/>
              </a:ext>
            </a:extLst>
          </p:cNvPr>
          <p:cNvSpPr>
            <a:spLocks noGrp="1"/>
          </p:cNvSpPr>
          <p:nvPr>
            <p:ph type="body" sz="quarter" idx="17"/>
          </p:nvPr>
        </p:nvSpPr>
        <p:spPr/>
        <p:txBody>
          <a:bodyPr/>
          <a:lstStyle/>
          <a:p>
            <a:r>
              <a:rPr lang="en-US" dirty="0"/>
              <a:t>1 - metal pipe, </a:t>
            </a:r>
            <a:endParaRPr lang="pl-PL" dirty="0"/>
          </a:p>
          <a:p>
            <a:r>
              <a:rPr lang="en-US" dirty="0"/>
              <a:t>2 - elements prepared for bending</a:t>
            </a:r>
            <a:r>
              <a:rPr lang="pl-PL" dirty="0"/>
              <a:t>.</a:t>
            </a:r>
          </a:p>
        </p:txBody>
      </p:sp>
      <p:pic>
        <p:nvPicPr>
          <p:cNvPr id="4098" name="Picture 2" descr="SKMBT_22321101815540">
            <a:extLst>
              <a:ext uri="{FF2B5EF4-FFF2-40B4-BE49-F238E27FC236}">
                <a16:creationId xmlns:a16="http://schemas.microsoft.com/office/drawing/2014/main" id="{FF36FB23-D078-4676-9C8C-487783B116F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2031" y="1737353"/>
            <a:ext cx="4026400" cy="338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źwięk 9">
            <a:hlinkClick r:id="" action="ppaction://media"/>
            <a:extLst>
              <a:ext uri="{FF2B5EF4-FFF2-40B4-BE49-F238E27FC236}">
                <a16:creationId xmlns:a16="http://schemas.microsoft.com/office/drawing/2014/main" id="{D30AB65F-4EAD-458C-9C66-1445D4F346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8827618"/>
      </p:ext>
    </p:extLst>
  </p:cSld>
  <p:clrMapOvr>
    <a:masterClrMapping/>
  </p:clrMapOvr>
  <mc:AlternateContent xmlns:mc="http://schemas.openxmlformats.org/markup-compatibility/2006" xmlns:p14="http://schemas.microsoft.com/office/powerpoint/2010/main">
    <mc:Choice Requires="p14">
      <p:transition spd="slow" p14:dur="2000" advTm="74299"/>
    </mc:Choice>
    <mc:Fallback xmlns="">
      <p:transition spd="slow" advTm="7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p:cNvSpPr>
            <a:spLocks noGrp="1"/>
          </p:cNvSpPr>
          <p:nvPr>
            <p:ph type="pic" sz="quarter" idx="34"/>
          </p:nvPr>
        </p:nvSpPr>
        <p:spPr/>
      </p:sp>
      <p:sp>
        <p:nvSpPr>
          <p:cNvPr id="9" name="Bildplatzhalter 8"/>
          <p:cNvSpPr>
            <a:spLocks noGrp="1"/>
          </p:cNvSpPr>
          <p:nvPr>
            <p:ph type="pic" sz="quarter" idx="35"/>
          </p:nvPr>
        </p:nvSpPr>
        <p:spPr/>
      </p:sp>
      <p:sp>
        <p:nvSpPr>
          <p:cNvPr id="7" name="Textplatzhalter 6"/>
          <p:cNvSpPr>
            <a:spLocks noGrp="1"/>
          </p:cNvSpPr>
          <p:nvPr>
            <p:ph type="body" sz="quarter" idx="33"/>
          </p:nvPr>
        </p:nvSpPr>
        <p:spPr/>
        <p:txBody>
          <a:bodyPr/>
          <a:lstStyle/>
          <a:p>
            <a:endParaRPr lang="en-US"/>
          </a:p>
        </p:txBody>
      </p:sp>
      <p:sp>
        <p:nvSpPr>
          <p:cNvPr id="6" name="Textplatzhalter 5"/>
          <p:cNvSpPr>
            <a:spLocks noGrp="1"/>
          </p:cNvSpPr>
          <p:nvPr>
            <p:ph type="body" sz="quarter" idx="17"/>
          </p:nvPr>
        </p:nvSpPr>
        <p:spPr/>
        <p:txBody>
          <a:bodyPr/>
          <a:lstStyle/>
          <a:p>
            <a:endParaRPr lang="en-US" dirty="0"/>
          </a:p>
        </p:txBody>
      </p:sp>
      <p:sp>
        <p:nvSpPr>
          <p:cNvPr id="10" name="Textplatzhalter 9"/>
          <p:cNvSpPr>
            <a:spLocks noGrp="1"/>
          </p:cNvSpPr>
          <p:nvPr>
            <p:ph type="body" sz="quarter" idx="36"/>
          </p:nvPr>
        </p:nvSpPr>
        <p:spPr/>
        <p:txBody>
          <a:bodyPr/>
          <a:lstStyle/>
          <a:p>
            <a:endParaRPr lang="en-US" dirty="0"/>
          </a:p>
        </p:txBody>
      </p:sp>
    </p:spTree>
    <p:extLst>
      <p:ext uri="{BB962C8B-B14F-4D97-AF65-F5344CB8AC3E}">
        <p14:creationId xmlns:p14="http://schemas.microsoft.com/office/powerpoint/2010/main" val="33129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ymbol zastępczy obrazu 8">
            <a:extLst>
              <a:ext uri="{FF2B5EF4-FFF2-40B4-BE49-F238E27FC236}">
                <a16:creationId xmlns:a16="http://schemas.microsoft.com/office/drawing/2014/main" id="{ADF89950-7DC6-4442-9B91-2ED4E2AAC79F}"/>
              </a:ext>
            </a:extLst>
          </p:cNvPr>
          <p:cNvPicPr>
            <a:picLocks noGrp="1" noChangeAspect="1"/>
          </p:cNvPicPr>
          <p:nvPr>
            <p:ph type="pic" sz="quarter" idx="13"/>
          </p:nvPr>
        </p:nvPicPr>
        <p:blipFill>
          <a:blip r:embed="rId3">
            <a:grayscl/>
            <a:extLst>
              <a:ext uri="{28A0092B-C50C-407E-A947-70E740481C1C}">
                <a14:useLocalDpi xmlns:a14="http://schemas.microsoft.com/office/drawing/2010/main" val="0"/>
              </a:ext>
            </a:extLst>
          </a:blip>
          <a:stretch>
            <a:fillRect/>
          </a:stretch>
        </p:blipFill>
        <p:spPr>
          <a:xfrm>
            <a:off x="1716391" y="1557685"/>
            <a:ext cx="5710616" cy="3947120"/>
          </a:xfrm>
        </p:spPr>
      </p:pic>
      <p:sp>
        <p:nvSpPr>
          <p:cNvPr id="3" name="Symbol zastępczy tekstu 2">
            <a:extLst>
              <a:ext uri="{FF2B5EF4-FFF2-40B4-BE49-F238E27FC236}">
                <a16:creationId xmlns:a16="http://schemas.microsoft.com/office/drawing/2014/main" id="{7B09F6B5-69B0-441B-B014-A2D6B47191B8}"/>
              </a:ext>
            </a:extLst>
          </p:cNvPr>
          <p:cNvSpPr>
            <a:spLocks noGrp="1"/>
          </p:cNvSpPr>
          <p:nvPr>
            <p:ph type="body" sz="quarter" idx="31"/>
          </p:nvPr>
        </p:nvSpPr>
        <p:spPr/>
        <p:txBody>
          <a:bodyPr/>
          <a:lstStyle/>
          <a:p>
            <a:r>
              <a:rPr lang="en-US" dirty="0"/>
              <a:t>Types of saws and their use</a:t>
            </a:r>
            <a:endParaRPr lang="pl-PL" dirty="0"/>
          </a:p>
        </p:txBody>
      </p:sp>
      <p:sp>
        <p:nvSpPr>
          <p:cNvPr id="4" name="Symbol zastępczy tekstu 3">
            <a:extLst>
              <a:ext uri="{FF2B5EF4-FFF2-40B4-BE49-F238E27FC236}">
                <a16:creationId xmlns:a16="http://schemas.microsoft.com/office/drawing/2014/main" id="{D15835AF-2105-4B00-A522-239A206824A3}"/>
              </a:ext>
            </a:extLst>
          </p:cNvPr>
          <p:cNvSpPr>
            <a:spLocks noGrp="1"/>
          </p:cNvSpPr>
          <p:nvPr>
            <p:ph type="body" sz="quarter" idx="32"/>
          </p:nvPr>
        </p:nvSpPr>
        <p:spPr/>
        <p:txBody>
          <a:bodyPr/>
          <a:lstStyle/>
          <a:p>
            <a:endParaRPr lang="pl-PL"/>
          </a:p>
        </p:txBody>
      </p:sp>
      <p:sp>
        <p:nvSpPr>
          <p:cNvPr id="5" name="Symbol zastępczy tekstu 4">
            <a:extLst>
              <a:ext uri="{FF2B5EF4-FFF2-40B4-BE49-F238E27FC236}">
                <a16:creationId xmlns:a16="http://schemas.microsoft.com/office/drawing/2014/main" id="{5436CAF2-C0F3-4A1E-964A-4F71BD764D4D}"/>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7648D0F3-E9C9-49E6-8230-60BCACD4A7B6}"/>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F0EE9C2D-1220-48EE-B947-34EEAE34CD2A}"/>
              </a:ext>
            </a:extLst>
          </p:cNvPr>
          <p:cNvSpPr>
            <a:spLocks noGrp="1"/>
          </p:cNvSpPr>
          <p:nvPr>
            <p:ph type="pic" sz="quarter" idx="30"/>
          </p:nvPr>
        </p:nvSpPr>
        <p:spPr/>
      </p:sp>
    </p:spTree>
    <p:extLst>
      <p:ext uri="{BB962C8B-B14F-4D97-AF65-F5344CB8AC3E}">
        <p14:creationId xmlns:p14="http://schemas.microsoft.com/office/powerpoint/2010/main" val="100592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399236B0-5C91-421D-B255-DBDD08106BFC}"/>
              </a:ext>
            </a:extLst>
          </p:cNvPr>
          <p:cNvSpPr>
            <a:spLocks noGrp="1"/>
          </p:cNvSpPr>
          <p:nvPr>
            <p:ph type="body" sz="quarter" idx="14"/>
          </p:nvPr>
        </p:nvSpPr>
        <p:spPr/>
        <p:txBody>
          <a:bodyPr/>
          <a:lstStyle/>
          <a:p>
            <a:r>
              <a:rPr lang="pl-PL" dirty="0"/>
              <a:t>The </a:t>
            </a:r>
            <a:r>
              <a:rPr lang="en-US" dirty="0"/>
              <a:t>hacksaw blades</a:t>
            </a:r>
            <a:r>
              <a:rPr lang="pl-PL" dirty="0"/>
              <a:t> </a:t>
            </a:r>
            <a:r>
              <a:rPr lang="en-US" dirty="0" err="1"/>
              <a:t>toothing</a:t>
            </a:r>
            <a:r>
              <a:rPr lang="en-US" dirty="0"/>
              <a:t> </a:t>
            </a:r>
            <a:endParaRPr lang="pl-PL" dirty="0"/>
          </a:p>
        </p:txBody>
      </p:sp>
      <p:sp>
        <p:nvSpPr>
          <p:cNvPr id="3" name="Symbol zastępczy tekstu 2">
            <a:extLst>
              <a:ext uri="{FF2B5EF4-FFF2-40B4-BE49-F238E27FC236}">
                <a16:creationId xmlns:a16="http://schemas.microsoft.com/office/drawing/2014/main" id="{F348C749-FB06-4DBF-A248-ABB800E946B4}"/>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BDF9FC37-3130-4A01-9E74-E54B73E078A0}"/>
              </a:ext>
            </a:extLst>
          </p:cNvPr>
          <p:cNvSpPr>
            <a:spLocks noGrp="1"/>
          </p:cNvSpPr>
          <p:nvPr>
            <p:ph type="body" sz="quarter" idx="24"/>
          </p:nvPr>
        </p:nvSpPr>
        <p:spPr>
          <a:xfrm>
            <a:off x="736600" y="1613521"/>
            <a:ext cx="7670800" cy="3845106"/>
          </a:xfrm>
        </p:spPr>
        <p:txBody>
          <a:bodyPr/>
          <a:lstStyle/>
          <a:p>
            <a:pPr>
              <a:lnSpc>
                <a:spcPct val="200000"/>
              </a:lnSpc>
            </a:pPr>
            <a:r>
              <a:rPr lang="en-US" b="1" dirty="0"/>
              <a:t>curb</a:t>
            </a:r>
            <a:r>
              <a:rPr lang="en-US" dirty="0"/>
              <a:t> - for cutting along the fibers,</a:t>
            </a:r>
          </a:p>
          <a:p>
            <a:pPr>
              <a:lnSpc>
                <a:spcPct val="200000"/>
              </a:lnSpc>
            </a:pPr>
            <a:r>
              <a:rPr lang="en-US" b="1" dirty="0"/>
              <a:t>tenon</a:t>
            </a:r>
            <a:r>
              <a:rPr lang="en-US" dirty="0"/>
              <a:t> - designed to make joinery connections,</a:t>
            </a:r>
          </a:p>
          <a:p>
            <a:pPr>
              <a:lnSpc>
                <a:spcPct val="200000"/>
              </a:lnSpc>
            </a:pPr>
            <a:r>
              <a:rPr lang="en-US" b="1" dirty="0"/>
              <a:t>guide bar </a:t>
            </a:r>
            <a:r>
              <a:rPr lang="en-US" dirty="0"/>
              <a:t>- for making cuts with a smooth kerf across the grain,</a:t>
            </a:r>
          </a:p>
          <a:p>
            <a:pPr>
              <a:lnSpc>
                <a:spcPct val="200000"/>
              </a:lnSpc>
            </a:pPr>
            <a:r>
              <a:rPr lang="en-US" b="1" dirty="0"/>
              <a:t>rickets</a:t>
            </a:r>
            <a:r>
              <a:rPr lang="en-US" dirty="0"/>
              <a:t> - for cutting holes and curves</a:t>
            </a:r>
          </a:p>
        </p:txBody>
      </p:sp>
      <p:sp>
        <p:nvSpPr>
          <p:cNvPr id="5" name="Symbol zastępczy tekstu 4">
            <a:extLst>
              <a:ext uri="{FF2B5EF4-FFF2-40B4-BE49-F238E27FC236}">
                <a16:creationId xmlns:a16="http://schemas.microsoft.com/office/drawing/2014/main" id="{7C848E50-C914-450E-9934-E8AC8458C941}"/>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B24FCF7D-2716-49A7-B020-CB11877AC227}"/>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DC5D6DB3-161D-421D-9545-10458BEE50DF}"/>
              </a:ext>
            </a:extLst>
          </p:cNvPr>
          <p:cNvSpPr>
            <a:spLocks noGrp="1"/>
          </p:cNvSpPr>
          <p:nvPr>
            <p:ph type="pic" sz="quarter" idx="30"/>
          </p:nvPr>
        </p:nvSpPr>
        <p:spPr/>
      </p:sp>
    </p:spTree>
    <p:extLst>
      <p:ext uri="{BB962C8B-B14F-4D97-AF65-F5344CB8AC3E}">
        <p14:creationId xmlns:p14="http://schemas.microsoft.com/office/powerpoint/2010/main" val="3634135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0E90FB7F-A9BE-4ABF-995E-8C48563AC137}"/>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53663EA3-47FE-4C8E-9DEC-3B68DF9E7DCB}"/>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5B3A1837-BF73-496C-AB5A-65B640021D89}"/>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0DC28C5E-5BD6-4135-ADEA-B1342ACBED60}"/>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2DBFC8D8-08BC-445F-BD6A-90C9C9787553}"/>
              </a:ext>
            </a:extLst>
          </p:cNvPr>
          <p:cNvSpPr>
            <a:spLocks noGrp="1"/>
          </p:cNvSpPr>
          <p:nvPr>
            <p:ph type="body" sz="quarter" idx="31"/>
          </p:nvPr>
        </p:nvSpPr>
        <p:spPr/>
        <p:txBody>
          <a:bodyPr/>
          <a:lstStyle/>
          <a:p>
            <a:r>
              <a:rPr lang="pl-PL" dirty="0" err="1"/>
              <a:t>Blades</a:t>
            </a:r>
            <a:r>
              <a:rPr lang="pl-PL" dirty="0"/>
              <a:t> for </a:t>
            </a:r>
            <a:r>
              <a:rPr lang="pl-PL" dirty="0" err="1"/>
              <a:t>frame</a:t>
            </a:r>
            <a:endParaRPr lang="pl-PL" dirty="0"/>
          </a:p>
        </p:txBody>
      </p:sp>
      <p:sp>
        <p:nvSpPr>
          <p:cNvPr id="7" name="Symbol zastępczy tekstu 6">
            <a:extLst>
              <a:ext uri="{FF2B5EF4-FFF2-40B4-BE49-F238E27FC236}">
                <a16:creationId xmlns:a16="http://schemas.microsoft.com/office/drawing/2014/main" id="{3A861849-BF5B-4216-927A-6A88D9F2AC73}"/>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0D54D16B-F054-40C2-81C4-E7E859C8F3CF}"/>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23B61631-AD82-473B-AF1C-0DB7F8E50E7B}"/>
              </a:ext>
            </a:extLst>
          </p:cNvPr>
          <p:cNvSpPr>
            <a:spLocks noGrp="1"/>
          </p:cNvSpPr>
          <p:nvPr>
            <p:ph type="body" sz="quarter" idx="17"/>
          </p:nvPr>
        </p:nvSpPr>
        <p:spPr/>
        <p:txBody>
          <a:bodyPr/>
          <a:lstStyle/>
          <a:p>
            <a:r>
              <a:rPr lang="en-US" b="1" dirty="0"/>
              <a:t>panel</a:t>
            </a:r>
            <a:r>
              <a:rPr lang="en-US" dirty="0"/>
              <a:t> (Figure b) - for cutting wide lumber,</a:t>
            </a:r>
          </a:p>
          <a:p>
            <a:r>
              <a:rPr lang="en-US" b="1" dirty="0"/>
              <a:t>ridge</a:t>
            </a:r>
            <a:r>
              <a:rPr lang="en-US" dirty="0"/>
              <a:t> (Figure c) - for accurate sawing in order to obtain smooth,</a:t>
            </a:r>
          </a:p>
          <a:p>
            <a:r>
              <a:rPr lang="en-US" b="1" dirty="0"/>
              <a:t>hole saw </a:t>
            </a:r>
            <a:r>
              <a:rPr lang="en-US" dirty="0"/>
              <a:t>(Figure d) - for cutting out curved contours. </a:t>
            </a:r>
            <a:endParaRPr lang="pl-PL" dirty="0"/>
          </a:p>
        </p:txBody>
      </p:sp>
      <p:pic>
        <p:nvPicPr>
          <p:cNvPr id="10" name="Symbol zastępczy obrazu 8">
            <a:extLst>
              <a:ext uri="{FF2B5EF4-FFF2-40B4-BE49-F238E27FC236}">
                <a16:creationId xmlns:a16="http://schemas.microsoft.com/office/drawing/2014/main" id="{EADE8A44-20DC-4907-8821-EB208EFE9A09}"/>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3839" b="10525"/>
          <a:stretch/>
        </p:blipFill>
        <p:spPr>
          <a:xfrm>
            <a:off x="1320519" y="1763747"/>
            <a:ext cx="2636066" cy="3531680"/>
          </a:xfrm>
          <a:prstGeom prst="rect">
            <a:avLst/>
          </a:prstGeom>
        </p:spPr>
      </p:pic>
    </p:spTree>
    <p:extLst>
      <p:ext uri="{BB962C8B-B14F-4D97-AF65-F5344CB8AC3E}">
        <p14:creationId xmlns:p14="http://schemas.microsoft.com/office/powerpoint/2010/main" val="2367707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4885FC7C-0B95-431F-9676-28A8B91AE78C}"/>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1D0987E4-2391-4B19-BFAA-D97F7DBE68EE}"/>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31712B3D-3FD3-4C8E-B28D-359738D42564}"/>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2AA9A890-227A-407C-B976-5AA9ED81FF9F}"/>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66A8DF4B-37E8-41B1-BB52-25C94CE0AC9E}"/>
              </a:ext>
            </a:extLst>
          </p:cNvPr>
          <p:cNvSpPr>
            <a:spLocks noGrp="1"/>
          </p:cNvSpPr>
          <p:nvPr>
            <p:ph type="body" sz="quarter" idx="31"/>
          </p:nvPr>
        </p:nvSpPr>
        <p:spPr/>
        <p:txBody>
          <a:bodyPr/>
          <a:lstStyle/>
          <a:p>
            <a:r>
              <a:rPr lang="pl-PL" dirty="0"/>
              <a:t>Saw </a:t>
            </a:r>
            <a:r>
              <a:rPr lang="pl-PL" dirty="0" err="1"/>
              <a:t>teeth</a:t>
            </a:r>
            <a:r>
              <a:rPr lang="pl-PL" dirty="0"/>
              <a:t> </a:t>
            </a:r>
            <a:r>
              <a:rPr lang="pl-PL" dirty="0" err="1"/>
              <a:t>opening</a:t>
            </a:r>
            <a:endParaRPr lang="pl-PL" dirty="0"/>
          </a:p>
        </p:txBody>
      </p:sp>
      <p:sp>
        <p:nvSpPr>
          <p:cNvPr id="7" name="Symbol zastępczy tekstu 6">
            <a:extLst>
              <a:ext uri="{FF2B5EF4-FFF2-40B4-BE49-F238E27FC236}">
                <a16:creationId xmlns:a16="http://schemas.microsoft.com/office/drawing/2014/main" id="{D78E19EC-D2FE-4517-8BFE-7187CDED6E81}"/>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61CDCE94-2737-40BF-B1AF-3DF1004F04DA}"/>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C3635E9A-B5FB-4260-85AE-3D34DC9E9EB6}"/>
              </a:ext>
            </a:extLst>
          </p:cNvPr>
          <p:cNvSpPr>
            <a:spLocks noGrp="1"/>
          </p:cNvSpPr>
          <p:nvPr>
            <p:ph type="body" sz="quarter" idx="17"/>
          </p:nvPr>
        </p:nvSpPr>
        <p:spPr/>
        <p:txBody>
          <a:bodyPr/>
          <a:lstStyle/>
          <a:p>
            <a:r>
              <a:rPr lang="en-US" dirty="0"/>
              <a:t>a) correct setting</a:t>
            </a:r>
            <a:endParaRPr lang="pl-PL" dirty="0"/>
          </a:p>
          <a:p>
            <a:r>
              <a:rPr lang="en-US" dirty="0"/>
              <a:t>b) methods of opening </a:t>
            </a:r>
            <a:endParaRPr lang="pl-PL" dirty="0"/>
          </a:p>
          <a:p>
            <a:r>
              <a:rPr lang="en-US" dirty="0"/>
              <a:t>c) correct setting</a:t>
            </a:r>
            <a:endParaRPr lang="pl-PL" dirty="0"/>
          </a:p>
          <a:p>
            <a:r>
              <a:rPr lang="pl-PL" dirty="0"/>
              <a:t>d) </a:t>
            </a:r>
            <a:r>
              <a:rPr lang="en-US" dirty="0"/>
              <a:t>incorrect setting</a:t>
            </a:r>
            <a:endParaRPr lang="pl-PL" dirty="0"/>
          </a:p>
          <a:p>
            <a:r>
              <a:rPr lang="en-US" dirty="0"/>
              <a:t>e) too large an opening</a:t>
            </a:r>
            <a:endParaRPr lang="pl-PL" dirty="0"/>
          </a:p>
          <a:p>
            <a:r>
              <a:rPr lang="en-US" dirty="0"/>
              <a:t>F</a:t>
            </a:r>
            <a:r>
              <a:rPr lang="pl-PL" dirty="0"/>
              <a:t>)</a:t>
            </a:r>
            <a:r>
              <a:rPr lang="en-US" dirty="0"/>
              <a:t> </a:t>
            </a:r>
            <a:r>
              <a:rPr lang="pl-PL"/>
              <a:t>s</a:t>
            </a:r>
            <a:r>
              <a:rPr lang="en-US"/>
              <a:t>ingle-arm </a:t>
            </a:r>
            <a:r>
              <a:rPr lang="en-US" dirty="0"/>
              <a:t>retractor </a:t>
            </a:r>
            <a:endParaRPr lang="pl-PL" dirty="0"/>
          </a:p>
        </p:txBody>
      </p:sp>
      <p:pic>
        <p:nvPicPr>
          <p:cNvPr id="1026" name="Picture 2">
            <a:extLst>
              <a:ext uri="{FF2B5EF4-FFF2-40B4-BE49-F238E27FC236}">
                <a16:creationId xmlns:a16="http://schemas.microsoft.com/office/drawing/2014/main" id="{8B062ADE-A562-4C20-9733-21EED57E3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711" y="1557685"/>
            <a:ext cx="2599596" cy="394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29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5CAD9CD0-7BD6-4F39-9260-E6C7FE10F55F}"/>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D0553AC1-3707-42F0-966C-04E07F4AE4B1}"/>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63D8C63C-5ABB-4A06-BB2C-6C35C15D900B}"/>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63F926DF-C5C0-4479-B466-86329A66D127}"/>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43A006E8-711A-4D62-862E-8BAB881DBC16}"/>
              </a:ext>
            </a:extLst>
          </p:cNvPr>
          <p:cNvSpPr>
            <a:spLocks noGrp="1"/>
          </p:cNvSpPr>
          <p:nvPr>
            <p:ph type="body" sz="quarter" idx="31"/>
          </p:nvPr>
        </p:nvSpPr>
        <p:spPr/>
        <p:txBody>
          <a:bodyPr/>
          <a:lstStyle/>
          <a:p>
            <a:r>
              <a:rPr lang="pl-PL" dirty="0" err="1"/>
              <a:t>Sharpening</a:t>
            </a:r>
            <a:r>
              <a:rPr lang="pl-PL" dirty="0"/>
              <a:t> the </a:t>
            </a:r>
            <a:r>
              <a:rPr lang="pl-PL" dirty="0" err="1"/>
              <a:t>saw</a:t>
            </a:r>
            <a:r>
              <a:rPr lang="pl-PL" dirty="0"/>
              <a:t> </a:t>
            </a:r>
            <a:r>
              <a:rPr lang="pl-PL" dirty="0" err="1"/>
              <a:t>teeth</a:t>
            </a:r>
            <a:endParaRPr lang="pl-PL" dirty="0"/>
          </a:p>
        </p:txBody>
      </p:sp>
      <p:sp>
        <p:nvSpPr>
          <p:cNvPr id="7" name="Symbol zastępczy tekstu 6">
            <a:extLst>
              <a:ext uri="{FF2B5EF4-FFF2-40B4-BE49-F238E27FC236}">
                <a16:creationId xmlns:a16="http://schemas.microsoft.com/office/drawing/2014/main" id="{619AA3EC-68A8-400A-BF1C-C8981BBEB446}"/>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37215227-8D54-4DC9-9960-16E283EA7B04}"/>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92D0FCAA-EEEE-413F-B25B-BCCCED6D754A}"/>
              </a:ext>
            </a:extLst>
          </p:cNvPr>
          <p:cNvSpPr>
            <a:spLocks noGrp="1"/>
          </p:cNvSpPr>
          <p:nvPr>
            <p:ph type="body" sz="quarter" idx="17"/>
          </p:nvPr>
        </p:nvSpPr>
        <p:spPr/>
        <p:txBody>
          <a:bodyPr/>
          <a:lstStyle/>
          <a:p>
            <a:pPr>
              <a:lnSpc>
                <a:spcPct val="150000"/>
              </a:lnSpc>
            </a:pPr>
            <a:r>
              <a:rPr lang="en-US" dirty="0"/>
              <a:t>a) fixing the saw in a vice; </a:t>
            </a:r>
            <a:endParaRPr lang="pl-PL" dirty="0"/>
          </a:p>
          <a:p>
            <a:pPr>
              <a:lnSpc>
                <a:spcPct val="150000"/>
              </a:lnSpc>
            </a:pPr>
            <a:r>
              <a:rPr lang="en-US" dirty="0"/>
              <a:t>b) sharpening schemes </a:t>
            </a:r>
            <a:endParaRPr lang="pl-PL" dirty="0"/>
          </a:p>
          <a:p>
            <a:pPr>
              <a:lnSpc>
                <a:spcPct val="150000"/>
              </a:lnSpc>
            </a:pPr>
            <a:endParaRPr lang="pl-PL" dirty="0"/>
          </a:p>
          <a:p>
            <a:pPr>
              <a:lnSpc>
                <a:spcPct val="150000"/>
              </a:lnSpc>
            </a:pPr>
            <a:r>
              <a:rPr lang="en-US" dirty="0"/>
              <a:t>1 - "under the tooth"</a:t>
            </a:r>
            <a:endParaRPr lang="pl-PL" dirty="0"/>
          </a:p>
          <a:p>
            <a:pPr>
              <a:lnSpc>
                <a:spcPct val="150000"/>
              </a:lnSpc>
            </a:pPr>
            <a:r>
              <a:rPr lang="en-US" dirty="0"/>
              <a:t>2 - with the direction of the tooth inclination</a:t>
            </a:r>
            <a:endParaRPr lang="pl-PL" dirty="0"/>
          </a:p>
        </p:txBody>
      </p:sp>
      <p:pic>
        <p:nvPicPr>
          <p:cNvPr id="1026" name="pic">
            <a:extLst>
              <a:ext uri="{FF2B5EF4-FFF2-40B4-BE49-F238E27FC236}">
                <a16:creationId xmlns:a16="http://schemas.microsoft.com/office/drawing/2014/main" id="{72AF662A-5916-4726-A303-3A94D23BFD6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5357" y="1285390"/>
            <a:ext cx="3714368" cy="402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33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94726C1B-2588-4971-BBDC-582C1260B04F}"/>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AE0AE746-B24C-48A4-BCD0-5C97EBFFE657}"/>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FD93CB24-96D4-47B6-A1EE-918197FBB5F3}"/>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AABE4F97-1FA7-4765-AB3F-86A2DAF33A2C}"/>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A4E1AE07-FE7F-4C79-B9B1-3381D8A55B9C}"/>
              </a:ext>
            </a:extLst>
          </p:cNvPr>
          <p:cNvSpPr>
            <a:spLocks noGrp="1"/>
          </p:cNvSpPr>
          <p:nvPr>
            <p:ph type="body" sz="quarter" idx="31"/>
          </p:nvPr>
        </p:nvSpPr>
        <p:spPr/>
        <p:txBody>
          <a:bodyPr/>
          <a:lstStyle/>
          <a:p>
            <a:r>
              <a:rPr lang="pl-PL" dirty="0" err="1"/>
              <a:t>Aligning</a:t>
            </a:r>
            <a:r>
              <a:rPr lang="pl-PL" dirty="0"/>
              <a:t> </a:t>
            </a:r>
            <a:r>
              <a:rPr lang="pl-PL" dirty="0" err="1"/>
              <a:t>saw</a:t>
            </a:r>
            <a:r>
              <a:rPr lang="pl-PL" dirty="0"/>
              <a:t> </a:t>
            </a:r>
            <a:r>
              <a:rPr lang="pl-PL" dirty="0" err="1"/>
              <a:t>teeth</a:t>
            </a:r>
            <a:endParaRPr lang="pl-PL" dirty="0"/>
          </a:p>
        </p:txBody>
      </p:sp>
      <p:sp>
        <p:nvSpPr>
          <p:cNvPr id="7" name="Symbol zastępczy tekstu 6">
            <a:extLst>
              <a:ext uri="{FF2B5EF4-FFF2-40B4-BE49-F238E27FC236}">
                <a16:creationId xmlns:a16="http://schemas.microsoft.com/office/drawing/2014/main" id="{8C8FD2C9-F4BA-446A-845C-D32996D23282}"/>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7C9D3920-7352-4A3D-BB79-EB10BAD9E1D6}"/>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21D615C4-70CC-4FE0-8253-5B4B3C8BF48A}"/>
              </a:ext>
            </a:extLst>
          </p:cNvPr>
          <p:cNvSpPr>
            <a:spLocks noGrp="1"/>
          </p:cNvSpPr>
          <p:nvPr>
            <p:ph type="body" sz="quarter" idx="17"/>
          </p:nvPr>
        </p:nvSpPr>
        <p:spPr/>
        <p:txBody>
          <a:bodyPr/>
          <a:lstStyle/>
          <a:p>
            <a:pPr>
              <a:lnSpc>
                <a:spcPct val="200000"/>
              </a:lnSpc>
            </a:pPr>
            <a:r>
              <a:rPr lang="en-US" dirty="0"/>
              <a:t>1 - wooden trough, </a:t>
            </a:r>
            <a:endParaRPr lang="pl-PL" dirty="0"/>
          </a:p>
          <a:p>
            <a:pPr>
              <a:lnSpc>
                <a:spcPct val="200000"/>
              </a:lnSpc>
            </a:pPr>
            <a:r>
              <a:rPr lang="en-US" dirty="0"/>
              <a:t>2 - flat file </a:t>
            </a:r>
            <a:endParaRPr lang="pl-PL" dirty="0"/>
          </a:p>
        </p:txBody>
      </p:sp>
      <p:pic>
        <p:nvPicPr>
          <p:cNvPr id="2050" name="pic">
            <a:extLst>
              <a:ext uri="{FF2B5EF4-FFF2-40B4-BE49-F238E27FC236}">
                <a16:creationId xmlns:a16="http://schemas.microsoft.com/office/drawing/2014/main" id="{09011E79-96ED-4731-9B27-F52848165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723" y="1564957"/>
            <a:ext cx="3003760" cy="397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13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8ED6E44A-6FAA-4468-8CC7-4FCBFD4D5233}"/>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2488FD8E-07AE-4307-9207-092182AEF4C1}"/>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C64F22F2-ED98-4214-B85E-893D29CCC049}"/>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0E770F81-D41A-4868-BA95-D0C916C671E9}"/>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89BF6CC6-AF51-432A-A8D2-2AD4D902064D}"/>
              </a:ext>
            </a:extLst>
          </p:cNvPr>
          <p:cNvSpPr>
            <a:spLocks noGrp="1"/>
          </p:cNvSpPr>
          <p:nvPr>
            <p:ph type="body" sz="quarter" idx="31"/>
          </p:nvPr>
        </p:nvSpPr>
        <p:spPr/>
        <p:txBody>
          <a:bodyPr/>
          <a:lstStyle/>
          <a:p>
            <a:r>
              <a:rPr lang="pl-PL" dirty="0" err="1"/>
              <a:t>Tool</a:t>
            </a:r>
            <a:r>
              <a:rPr lang="pl-PL" dirty="0"/>
              <a:t> for </a:t>
            </a:r>
            <a:r>
              <a:rPr lang="pl-PL" dirty="0" err="1"/>
              <a:t>deburring</a:t>
            </a:r>
            <a:r>
              <a:rPr lang="pl-PL" dirty="0"/>
              <a:t> </a:t>
            </a:r>
          </a:p>
        </p:txBody>
      </p:sp>
      <p:sp>
        <p:nvSpPr>
          <p:cNvPr id="7" name="Symbol zastępczy tekstu 6">
            <a:extLst>
              <a:ext uri="{FF2B5EF4-FFF2-40B4-BE49-F238E27FC236}">
                <a16:creationId xmlns:a16="http://schemas.microsoft.com/office/drawing/2014/main" id="{3593C348-A212-49CE-8F0E-03B4FB65A4BA}"/>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3F56B21F-AF99-481C-82C8-D0BA0AF9E9B5}"/>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4E87943F-0031-490D-9CEB-39DD274C46BC}"/>
              </a:ext>
            </a:extLst>
          </p:cNvPr>
          <p:cNvSpPr>
            <a:spLocks noGrp="1"/>
          </p:cNvSpPr>
          <p:nvPr>
            <p:ph type="body" sz="quarter" idx="17"/>
          </p:nvPr>
        </p:nvSpPr>
        <p:spPr/>
        <p:txBody>
          <a:bodyPr/>
          <a:lstStyle/>
          <a:p>
            <a:r>
              <a:rPr lang="en-US" dirty="0"/>
              <a:t>A simple tool can be made to remove burrs created during plywood sawing</a:t>
            </a:r>
            <a:r>
              <a:rPr lang="pl-PL" dirty="0"/>
              <a:t>.</a:t>
            </a:r>
          </a:p>
          <a:p>
            <a:r>
              <a:rPr lang="en-US" dirty="0"/>
              <a:t>By putting the plate with the cut out to the edge of the processed material and moving it "towards you", the edges of the material are aligned and deburred.</a:t>
            </a:r>
            <a:endParaRPr lang="pl-PL" dirty="0"/>
          </a:p>
        </p:txBody>
      </p:sp>
      <p:pic>
        <p:nvPicPr>
          <p:cNvPr id="3074" name="Obraz 1">
            <a:extLst>
              <a:ext uri="{FF2B5EF4-FFF2-40B4-BE49-F238E27FC236}">
                <a16:creationId xmlns:a16="http://schemas.microsoft.com/office/drawing/2014/main" id="{B4F0F4C1-16BC-4FC8-8DF1-0793ED4DA73C}"/>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60400" y="1557685"/>
            <a:ext cx="3742344" cy="38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963892"/>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BF7CE3E72E22E4D925E906FAC5E12CD" ma:contentTypeVersion="9" ma:contentTypeDescription="Utwórz nowy dokument." ma:contentTypeScope="" ma:versionID="fbee733865335a73814d8ff8fbf47733">
  <xsd:schema xmlns:xsd="http://www.w3.org/2001/XMLSchema" xmlns:xs="http://www.w3.org/2001/XMLSchema" xmlns:p="http://schemas.microsoft.com/office/2006/metadata/properties" xmlns:ns2="c8dfd723-03d2-4251-9dad-276074cb686f" targetNamespace="http://schemas.microsoft.com/office/2006/metadata/properties" ma:root="true" ma:fieldsID="0349f6340a5d9789c43e3960fd6cb9bf" ns2:_="">
    <xsd:import namespace="c8dfd723-03d2-4251-9dad-276074cb68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dfd723-03d2-4251-9dad-276074cb68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10CDD6-42AB-46A4-9C8D-3A066739C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dfd723-03d2-4251-9dad-276074cb6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A7F2CB-3355-4687-BF96-D5F84F59E8A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8dfd723-03d2-4251-9dad-276074cb686f"/>
    <ds:schemaRef ds:uri="http://www.w3.org/XML/1998/namespace"/>
    <ds:schemaRef ds:uri="http://purl.org/dc/dcmitype/"/>
  </ds:schemaRefs>
</ds:datastoreItem>
</file>

<file path=customXml/itemProps3.xml><?xml version="1.0" encoding="utf-8"?>
<ds:datastoreItem xmlns:ds="http://schemas.openxmlformats.org/officeDocument/2006/customXml" ds:itemID="{B2B570CF-61CF-4B40-9411-F176B5FBBB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1179</TotalTime>
  <Words>4860</Words>
  <Application>Microsoft Office PowerPoint</Application>
  <PresentationFormat>Pokaz na ekranie (4:3)</PresentationFormat>
  <Paragraphs>201</Paragraphs>
  <Slides>24</Slides>
  <Notes>24</Notes>
  <HiddenSlides>0</HiddenSlides>
  <MMClips>5</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24</vt:i4>
      </vt:variant>
    </vt:vector>
  </HeadingPairs>
  <TitlesOfParts>
    <vt:vector size="28" baseType="lpstr">
      <vt:lpstr>Arial</vt:lpstr>
      <vt:lpstr>Calibri</vt:lpstr>
      <vt:lpstr>Calibri Light</vt:lpstr>
      <vt:lpstr>Motyw pakietu Office</vt:lpstr>
      <vt:lpstr>Prezentacja programu PowerPoint</vt:lpstr>
      <vt:lpstr>Unit 4. Acquiring knowledge about cutting and gluing wood and wood-based materials to obtain curvilinear elements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AHOD</dc:title>
  <dc:creator>Witold Wardal</dc:creator>
  <cp:lastModifiedBy>Kamil Roman</cp:lastModifiedBy>
  <cp:revision>49</cp:revision>
  <dcterms:created xsi:type="dcterms:W3CDTF">2021-07-03T09:12:31Z</dcterms:created>
  <dcterms:modified xsi:type="dcterms:W3CDTF">2021-12-18T02:49:28Z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0x0101009BF7CE3E72E22E4D925E906FAC5E12CD</vt:lpwstr>
  </property>
</Properties>
</file>