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1"/>
  </p:notesMasterIdLst>
  <p:handoutMasterIdLst>
    <p:handoutMasterId r:id="rId12"/>
  </p:handoutMasterIdLst>
  <p:sldIdLst>
    <p:sldId id="269" r:id="rId5"/>
    <p:sldId id="587" r:id="rId6"/>
    <p:sldId id="604" r:id="rId7"/>
    <p:sldId id="603" r:id="rId8"/>
    <p:sldId id="602" r:id="rId9"/>
    <p:sldId id="265" r:id="rId1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kcja domyślna" id="{F4F190E0-EE14-4380-86F6-198E9CEB7348}">
          <p14:sldIdLst>
            <p14:sldId id="269"/>
          </p14:sldIdLst>
        </p14:section>
        <p14:section name="Unit 2" id="{8C5AFFCC-97E8-4F63-A8D9-C550B436A4B9}">
          <p14:sldIdLst>
            <p14:sldId id="587"/>
            <p14:sldId id="604"/>
            <p14:sldId id="603"/>
            <p14:sldId id="602"/>
            <p14:sldId id="265"/>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76257" autoAdjust="0"/>
  </p:normalViewPr>
  <p:slideViewPr>
    <p:cSldViewPr snapToGrid="0">
      <p:cViewPr varScale="1">
        <p:scale>
          <a:sx n="69" d="100"/>
          <a:sy n="69" d="100"/>
        </p:scale>
        <p:origin x="900" y="66"/>
      </p:cViewPr>
      <p:guideLst/>
    </p:cSldViewPr>
  </p:slideViewPr>
  <p:notesTextViewPr>
    <p:cViewPr>
      <p:scale>
        <a:sx n="1" d="1"/>
        <a:sy n="1" d="1"/>
      </p:scale>
      <p:origin x="0" y="-132"/>
    </p:cViewPr>
  </p:notesTextViewPr>
  <p:notesViewPr>
    <p:cSldViewPr snapToGrid="0">
      <p:cViewPr varScale="1">
        <p:scale>
          <a:sx n="55" d="100"/>
          <a:sy n="55" d="100"/>
        </p:scale>
        <p:origin x="2880"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handoutMaster" Target="handoutMasters/handoutMaster1.xml"/><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mil Roman" userId="1d000128-45c5-479a-a681-25307b570359" providerId="ADAL" clId="{0E52C7F6-0108-4D52-8B0D-118B6BE3BCE1}"/>
    <pc:docChg chg="undo redo custSel addSld delSld modSld modSection">
      <pc:chgData name="Kamil Roman" userId="1d000128-45c5-479a-a681-25307b570359" providerId="ADAL" clId="{0E52C7F6-0108-4D52-8B0D-118B6BE3BCE1}" dt="2021-12-01T21:42:44.055" v="675" actId="20577"/>
      <pc:docMkLst>
        <pc:docMk/>
      </pc:docMkLst>
      <pc:sldChg chg="addSp delSp modSp modAnim modNotesTx">
        <pc:chgData name="Kamil Roman" userId="1d000128-45c5-479a-a681-25307b570359" providerId="ADAL" clId="{0E52C7F6-0108-4D52-8B0D-118B6BE3BCE1}" dt="2021-11-29T23:28:10.243" v="336"/>
        <pc:sldMkLst>
          <pc:docMk/>
          <pc:sldMk cId="1583600905" sldId="587"/>
        </pc:sldMkLst>
        <pc:picChg chg="del">
          <ac:chgData name="Kamil Roman" userId="1d000128-45c5-479a-a681-25307b570359" providerId="ADAL" clId="{0E52C7F6-0108-4D52-8B0D-118B6BE3BCE1}" dt="2021-11-29T23:27:45.748" v="335"/>
          <ac:picMkLst>
            <pc:docMk/>
            <pc:sldMk cId="1583600905" sldId="587"/>
            <ac:picMk id="4" creationId="{F6CE8A75-818D-4381-ABD8-F3D56389D35B}"/>
          </ac:picMkLst>
        </pc:picChg>
        <pc:picChg chg="add mod">
          <ac:chgData name="Kamil Roman" userId="1d000128-45c5-479a-a681-25307b570359" providerId="ADAL" clId="{0E52C7F6-0108-4D52-8B0D-118B6BE3BCE1}" dt="2021-11-29T23:28:10.243" v="336"/>
          <ac:picMkLst>
            <pc:docMk/>
            <pc:sldMk cId="1583600905" sldId="587"/>
            <ac:picMk id="5" creationId="{82978C5C-8FD4-47BA-89CD-456327744E5A}"/>
          </ac:picMkLst>
        </pc:picChg>
      </pc:sldChg>
    </pc:docChg>
  </pc:docChgLst>
  <pc:docChgLst>
    <pc:chgData name="Kamil Roman" userId="1d000128-45c5-479a-a681-25307b570359" providerId="ADAL" clId="{7993863D-09BA-4901-95E7-BB16B74E0178}"/>
    <pc:docChg chg="undo addSld delSld modSld modSection">
      <pc:chgData name="Kamil Roman" userId="1d000128-45c5-479a-a681-25307b570359" providerId="ADAL" clId="{7993863D-09BA-4901-95E7-BB16B74E0178}" dt="2021-12-04T22:48:41.557" v="170" actId="20577"/>
      <pc:docMkLst>
        <pc:docMk/>
      </pc:docMkLst>
      <pc:sldChg chg="modSp modNotesTx">
        <pc:chgData name="Kamil Roman" userId="1d000128-45c5-479a-a681-25307b570359" providerId="ADAL" clId="{7993863D-09BA-4901-95E7-BB16B74E0178}" dt="2021-12-04T22:48:41.557" v="170" actId="20577"/>
        <pc:sldMkLst>
          <pc:docMk/>
          <pc:sldMk cId="1583600905" sldId="587"/>
        </pc:sldMkLst>
        <pc:spChg chg="mod">
          <ac:chgData name="Kamil Roman" userId="1d000128-45c5-479a-a681-25307b570359" providerId="ADAL" clId="{7993863D-09BA-4901-95E7-BB16B74E0178}" dt="2021-12-04T22:48:37.797" v="169" actId="20577"/>
          <ac:spMkLst>
            <pc:docMk/>
            <pc:sldMk cId="1583600905" sldId="587"/>
            <ac:spMk id="2" creationId="{616CB417-DE61-4D30-BEC6-DBCC888477EF}"/>
          </ac:spMkLst>
        </pc:spChg>
        <pc:spChg chg="mod">
          <ac:chgData name="Kamil Roman" userId="1d000128-45c5-479a-a681-25307b570359" providerId="ADAL" clId="{7993863D-09BA-4901-95E7-BB16B74E0178}" dt="2021-12-04T22:48:41.557" v="170" actId="20577"/>
          <ac:spMkLst>
            <pc:docMk/>
            <pc:sldMk cId="1583600905" sldId="587"/>
            <ac:spMk id="3" creationId="{A14F665B-2206-4502-B5BC-2532D4E2516B}"/>
          </ac:spMkLst>
        </pc:spChg>
      </pc:sldChg>
      <pc:sldChg chg="add">
        <pc:chgData name="Kamil Roman" userId="1d000128-45c5-479a-a681-25307b570359" providerId="ADAL" clId="{7993863D-09BA-4901-95E7-BB16B74E0178}" dt="2021-12-04T22:35:37.484" v="25"/>
        <pc:sldMkLst>
          <pc:docMk/>
          <pc:sldMk cId="2367707590" sldId="602"/>
        </pc:sldMkLst>
      </pc:sldChg>
      <pc:sldChg chg="add">
        <pc:chgData name="Kamil Roman" userId="1d000128-45c5-479a-a681-25307b570359" providerId="ADAL" clId="{7993863D-09BA-4901-95E7-BB16B74E0178}" dt="2021-12-04T22:35:43.531" v="26"/>
        <pc:sldMkLst>
          <pc:docMk/>
          <pc:sldMk cId="1005926300" sldId="603"/>
        </pc:sldMkLst>
      </pc:sldChg>
      <pc:sldChg chg="add">
        <pc:chgData name="Kamil Roman" userId="1d000128-45c5-479a-a681-25307b570359" providerId="ADAL" clId="{7993863D-09BA-4901-95E7-BB16B74E0178}" dt="2021-12-04T22:35:56.771" v="27"/>
        <pc:sldMkLst>
          <pc:docMk/>
          <pc:sldMk cId="3634135594" sldId="604"/>
        </pc:sldMkLst>
      </pc:sldChg>
    </pc:docChg>
  </pc:docChgLst>
  <pc:docChgLst>
    <pc:chgData name="Kamil Roman" userId="1d000128-45c5-479a-a681-25307b570359" providerId="ADAL" clId="{85786390-2B3B-4662-BD78-2CD462C7BE0D}"/>
    <pc:docChg chg="undo custSel addSld delSld modSld modSection">
      <pc:chgData name="Kamil Roman" userId="1d000128-45c5-479a-a681-25307b570359" providerId="ADAL" clId="{85786390-2B3B-4662-BD78-2CD462C7BE0D}" dt="2021-12-02T00:42:52.521" v="172" actId="20577"/>
      <pc:docMkLst>
        <pc:docMk/>
      </pc:docMkLst>
      <pc:sldChg chg="delSp modSp delAnim modNotesTx">
        <pc:chgData name="Kamil Roman" userId="1d000128-45c5-479a-a681-25307b570359" providerId="ADAL" clId="{85786390-2B3B-4662-BD78-2CD462C7BE0D}" dt="2021-12-02T00:42:52.521" v="172" actId="20577"/>
        <pc:sldMkLst>
          <pc:docMk/>
          <pc:sldMk cId="1583600905" sldId="587"/>
        </pc:sldMkLst>
        <pc:spChg chg="mod">
          <ac:chgData name="Kamil Roman" userId="1d000128-45c5-479a-a681-25307b570359" providerId="ADAL" clId="{85786390-2B3B-4662-BD78-2CD462C7BE0D}" dt="2021-12-02T00:42:52.521" v="172" actId="20577"/>
          <ac:spMkLst>
            <pc:docMk/>
            <pc:sldMk cId="1583600905" sldId="587"/>
            <ac:spMk id="2" creationId="{616CB417-DE61-4D30-BEC6-DBCC888477EF}"/>
          </ac:spMkLst>
        </pc:spChg>
        <pc:spChg chg="mod">
          <ac:chgData name="Kamil Roman" userId="1d000128-45c5-479a-a681-25307b570359" providerId="ADAL" clId="{85786390-2B3B-4662-BD78-2CD462C7BE0D}" dt="2021-12-02T00:42:50.294" v="171" actId="20577"/>
          <ac:spMkLst>
            <pc:docMk/>
            <pc:sldMk cId="1583600905" sldId="587"/>
            <ac:spMk id="3" creationId="{A14F665B-2206-4502-B5BC-2532D4E2516B}"/>
          </ac:spMkLst>
        </pc:spChg>
        <pc:picChg chg="del">
          <ac:chgData name="Kamil Roman" userId="1d000128-45c5-479a-a681-25307b570359" providerId="ADAL" clId="{85786390-2B3B-4662-BD78-2CD462C7BE0D}" dt="2021-12-02T00:24:09.952" v="0" actId="478"/>
          <ac:picMkLst>
            <pc:docMk/>
            <pc:sldMk cId="1583600905" sldId="587"/>
            <ac:picMk id="5" creationId="{82978C5C-8FD4-47BA-89CD-456327744E5A}"/>
          </ac:picMkLst>
        </pc:picChg>
      </pc:sldChg>
      <pc:sldMasterChg chg="addSldLayout delSldLayout">
        <pc:chgData name="Kamil Roman" userId="1d000128-45c5-479a-a681-25307b570359" providerId="ADAL" clId="{85786390-2B3B-4662-BD78-2CD462C7BE0D}" dt="2021-12-02T00:27:06.227" v="84" actId="2696"/>
        <pc:sldMasterMkLst>
          <pc:docMk/>
          <pc:sldMasterMk cId="497142718" sldId="2147483660"/>
        </pc:sldMasterMkLst>
        <pc:sldLayoutChg chg="add del">
          <pc:chgData name="Kamil Roman" userId="1d000128-45c5-479a-a681-25307b570359" providerId="ADAL" clId="{85786390-2B3B-4662-BD78-2CD462C7BE0D}" dt="2021-12-02T00:27:06.227" v="84" actId="2696"/>
          <pc:sldLayoutMkLst>
            <pc:docMk/>
            <pc:sldMasterMk cId="497142718" sldId="2147483660"/>
            <pc:sldLayoutMk cId="2515324385" sldId="2147483674"/>
          </pc:sldLayoutMkLst>
        </pc:sldLayoutChg>
      </pc:sldMasterChg>
    </pc:docChg>
  </pc:docChgLst>
  <pc:docChgLst>
    <pc:chgData name="Kamil Roman" userId="1d000128-45c5-479a-a681-25307b570359" providerId="ADAL" clId="{F35403B1-611B-4DA9-8860-088D5A7B221E}"/>
    <pc:docChg chg="undo custSel addSld delSld modSld modSection">
      <pc:chgData name="Kamil Roman" userId="1d000128-45c5-479a-a681-25307b570359" providerId="ADAL" clId="{F35403B1-611B-4DA9-8860-088D5A7B221E}" dt="2021-11-27T15:04:27.910" v="221" actId="790"/>
      <pc:docMkLst>
        <pc:docMk/>
      </pc:docMkLst>
      <pc:sldChg chg="add del">
        <pc:chgData name="Kamil Roman" userId="1d000128-45c5-479a-a681-25307b570359" providerId="ADAL" clId="{F35403B1-611B-4DA9-8860-088D5A7B221E}" dt="2021-11-27T14:36:25.922" v="28"/>
        <pc:sldMkLst>
          <pc:docMk/>
          <pc:sldMk cId="331295380" sldId="265"/>
        </pc:sldMkLst>
      </pc:sldChg>
      <pc:sldMasterChg chg="delSldLayout">
        <pc:chgData name="Kamil Roman" userId="1d000128-45c5-479a-a681-25307b570359" providerId="ADAL" clId="{F35403B1-611B-4DA9-8860-088D5A7B221E}" dt="2021-11-27T14:36:11.797" v="27" actId="2696"/>
        <pc:sldMasterMkLst>
          <pc:docMk/>
          <pc:sldMasterMk cId="497142718" sldId="2147483660"/>
        </pc:sldMasterMkLst>
      </pc:sldMasterChg>
    </pc:docChg>
  </pc:docChgLst>
  <pc:docChgLst>
    <pc:chgData name="Kamil Roman" userId="1d000128-45c5-479a-a681-25307b570359" providerId="ADAL" clId="{ABF412AF-D001-4287-AB2D-F882439EAA8F}"/>
    <pc:docChg chg="modSld">
      <pc:chgData name="Kamil Roman" userId="1d000128-45c5-479a-a681-25307b570359" providerId="ADAL" clId="{ABF412AF-D001-4287-AB2D-F882439EAA8F}" dt="2021-11-28T17:05:19.743" v="1"/>
      <pc:docMkLst>
        <pc:docMk/>
      </pc:docMkLst>
      <pc:sldChg chg="addSp delSp modSp modAnim">
        <pc:chgData name="Kamil Roman" userId="1d000128-45c5-479a-a681-25307b570359" providerId="ADAL" clId="{ABF412AF-D001-4287-AB2D-F882439EAA8F}" dt="2021-11-28T17:05:19.743" v="1"/>
        <pc:sldMkLst>
          <pc:docMk/>
          <pc:sldMk cId="2110156767" sldId="269"/>
        </pc:sldMkLst>
        <pc:picChg chg="add mod">
          <ac:chgData name="Kamil Roman" userId="1d000128-45c5-479a-a681-25307b570359" providerId="ADAL" clId="{ABF412AF-D001-4287-AB2D-F882439EAA8F}" dt="2021-11-28T17:05:19.743" v="1"/>
          <ac:picMkLst>
            <pc:docMk/>
            <pc:sldMk cId="2110156767" sldId="269"/>
            <ac:picMk id="2" creationId="{454BE006-06E0-4440-BBBB-195B6C427C86}"/>
          </ac:picMkLst>
        </pc:picChg>
        <pc:picChg chg="del">
          <ac:chgData name="Kamil Roman" userId="1d000128-45c5-479a-a681-25307b570359" providerId="ADAL" clId="{ABF412AF-D001-4287-AB2D-F882439EAA8F}" dt="2021-11-28T17:00:08.502" v="0"/>
          <ac:picMkLst>
            <pc:docMk/>
            <pc:sldMk cId="2110156767" sldId="269"/>
            <ac:picMk id="4" creationId="{39C1935D-A19B-45BC-B217-64C306740017}"/>
          </ac:picMkLst>
        </pc:picChg>
      </pc:sldChg>
    </pc:docChg>
  </pc:docChgLst>
  <pc:docChgLst>
    <pc:chgData name="Kamil Roman" userId="1d000128-45c5-479a-a681-25307b570359" providerId="ADAL" clId="{E2D44002-E156-4E12-AAD2-495532EA9BD2}"/>
    <pc:docChg chg="undo redo custSel addSld delSld modSld sldOrd">
      <pc:chgData name="Kamil Roman" userId="1d000128-45c5-479a-a681-25307b570359" providerId="ADAL" clId="{E2D44002-E156-4E12-AAD2-495532EA9BD2}" dt="2021-10-24T20:50:17.579" v="219" actId="2696"/>
      <pc:docMkLst>
        <pc:docMk/>
      </pc:docMkLst>
      <pc:sldMasterChg chg="addSldLayout delSldLayout">
        <pc:chgData name="Kamil Roman" userId="1d000128-45c5-479a-a681-25307b570359" providerId="ADAL" clId="{E2D44002-E156-4E12-AAD2-495532EA9BD2}" dt="2021-10-24T20:49:08.455" v="213" actId="2696"/>
        <pc:sldMasterMkLst>
          <pc:docMk/>
          <pc:sldMasterMk cId="497142718" sldId="2147483660"/>
        </pc:sldMasterMkLst>
      </pc:sldMasterChg>
    </pc:docChg>
  </pc:docChgLst>
  <pc:docChgLst>
    <pc:chgData name="Kamil Roman" userId="1d000128-45c5-479a-a681-25307b570359" providerId="ADAL" clId="{9D4613F1-FF90-4739-8C31-0881CFBEBA4C}"/>
    <pc:docChg chg="undo redo custSel addSld delSld modSld sldOrd modSection">
      <pc:chgData name="Kamil Roman" userId="1d000128-45c5-479a-a681-25307b570359" providerId="ADAL" clId="{9D4613F1-FF90-4739-8C31-0881CFBEBA4C}" dt="2021-12-02T00:19:13.402" v="1076" actId="6549"/>
      <pc:docMkLst>
        <pc:docMk/>
      </pc:docMkLst>
      <pc:sldMasterChg chg="delSldLayout">
        <pc:chgData name="Kamil Roman" userId="1d000128-45c5-479a-a681-25307b570359" providerId="ADAL" clId="{9D4613F1-FF90-4739-8C31-0881CFBEBA4C}" dt="2021-12-01T23:17:17.632" v="497" actId="2696"/>
        <pc:sldMasterMkLst>
          <pc:docMk/>
          <pc:sldMasterMk cId="497142718" sldId="2147483660"/>
        </pc:sldMasterMkLst>
      </pc:sldMasterChg>
    </pc:docChg>
  </pc:docChgLst>
  <pc:docChgLst>
    <pc:chgData name="Kamil Roman" userId="1d000128-45c5-479a-a681-25307b570359" providerId="ADAL" clId="{231BFD72-5253-449C-9DD7-B96F95DD42AF}"/>
    <pc:docChg chg="undo custSel addSld delSld modSld sldOrd modSection">
      <pc:chgData name="Kamil Roman" userId="1d000128-45c5-479a-a681-25307b570359" providerId="ADAL" clId="{231BFD72-5253-449C-9DD7-B96F95DD42AF}" dt="2021-12-16T18:18:13.144" v="81"/>
      <pc:docMkLst>
        <pc:docMk/>
      </pc:docMkLst>
      <pc:sldChg chg="addSp modSp modNotesTx">
        <pc:chgData name="Kamil Roman" userId="1d000128-45c5-479a-a681-25307b570359" providerId="ADAL" clId="{231BFD72-5253-449C-9DD7-B96F95DD42AF}" dt="2021-12-16T18:11:07.910" v="65"/>
        <pc:sldMkLst>
          <pc:docMk/>
          <pc:sldMk cId="1583600905" sldId="587"/>
        </pc:sldMkLst>
        <pc:spChg chg="mod">
          <ac:chgData name="Kamil Roman" userId="1d000128-45c5-479a-a681-25307b570359" providerId="ADAL" clId="{231BFD72-5253-449C-9DD7-B96F95DD42AF}" dt="2021-12-08T01:48:38.994" v="9" actId="20577"/>
          <ac:spMkLst>
            <pc:docMk/>
            <pc:sldMk cId="1583600905" sldId="587"/>
            <ac:spMk id="2" creationId="{616CB417-DE61-4D30-BEC6-DBCC888477EF}"/>
          </ac:spMkLst>
        </pc:spChg>
        <pc:spChg chg="mod">
          <ac:chgData name="Kamil Roman" userId="1d000128-45c5-479a-a681-25307b570359" providerId="ADAL" clId="{231BFD72-5253-449C-9DD7-B96F95DD42AF}" dt="2021-12-08T01:47:35.332" v="1" actId="20577"/>
          <ac:spMkLst>
            <pc:docMk/>
            <pc:sldMk cId="1583600905" sldId="587"/>
            <ac:spMk id="3" creationId="{A14F665B-2206-4502-B5BC-2532D4E2516B}"/>
          </ac:spMkLst>
        </pc:spChg>
        <pc:picChg chg="add mod">
          <ac:chgData name="Kamil Roman" userId="1d000128-45c5-479a-a681-25307b570359" providerId="ADAL" clId="{231BFD72-5253-449C-9DD7-B96F95DD42AF}" dt="2021-12-16T18:11:07.910" v="65"/>
          <ac:picMkLst>
            <pc:docMk/>
            <pc:sldMk cId="1583600905" sldId="587"/>
            <ac:picMk id="4" creationId="{AAC1A54E-96AA-423E-BA94-49CCA3D9EC25}"/>
          </ac:picMkLst>
        </pc:picChg>
      </pc:sldChg>
      <pc:sldChg chg="addSp delSp modSp ord modNotesTx">
        <pc:chgData name="Kamil Roman" userId="1d000128-45c5-479a-a681-25307b570359" providerId="ADAL" clId="{231BFD72-5253-449C-9DD7-B96F95DD42AF}" dt="2021-12-16T18:18:13.144" v="81"/>
        <pc:sldMkLst>
          <pc:docMk/>
          <pc:sldMk cId="1005926300" sldId="603"/>
        </pc:sldMkLst>
        <pc:spChg chg="add del">
          <ac:chgData name="Kamil Roman" userId="1d000128-45c5-479a-a681-25307b570359" providerId="ADAL" clId="{231BFD72-5253-449C-9DD7-B96F95DD42AF}" dt="2021-12-08T02:00:18.917" v="46" actId="931"/>
          <ac:spMkLst>
            <pc:docMk/>
            <pc:sldMk cId="1005926300" sldId="603"/>
            <ac:spMk id="2" creationId="{1F1C7910-87E6-4FD4-B585-B9AB15B17F2A}"/>
          </ac:spMkLst>
        </pc:spChg>
        <pc:spChg chg="mod">
          <ac:chgData name="Kamil Roman" userId="1d000128-45c5-479a-a681-25307b570359" providerId="ADAL" clId="{231BFD72-5253-449C-9DD7-B96F95DD42AF}" dt="2021-12-16T18:14:50.017" v="80" actId="20577"/>
          <ac:spMkLst>
            <pc:docMk/>
            <pc:sldMk cId="1005926300" sldId="603"/>
            <ac:spMk id="3" creationId="{7B09F6B5-69B0-441B-B014-A2D6B47191B8}"/>
          </ac:spMkLst>
        </pc:spChg>
        <pc:spChg chg="add del">
          <ac:chgData name="Kamil Roman" userId="1d000128-45c5-479a-a681-25307b570359" providerId="ADAL" clId="{231BFD72-5253-449C-9DD7-B96F95DD42AF}" dt="2021-12-08T01:59:33.235" v="43" actId="931"/>
          <ac:spMkLst>
            <pc:docMk/>
            <pc:sldMk cId="1005926300" sldId="603"/>
            <ac:spMk id="6" creationId="{7648D0F3-E9C9-49E6-8230-60BCACD4A7B6}"/>
          </ac:spMkLst>
        </pc:spChg>
        <pc:spChg chg="add del mod">
          <ac:chgData name="Kamil Roman" userId="1d000128-45c5-479a-a681-25307b570359" providerId="ADAL" clId="{231BFD72-5253-449C-9DD7-B96F95DD42AF}" dt="2021-12-08T01:59:33.235" v="43" actId="931"/>
          <ac:spMkLst>
            <pc:docMk/>
            <pc:sldMk cId="1005926300" sldId="603"/>
            <ac:spMk id="10" creationId="{6196E01E-FFFB-4787-9712-868AFE685A31}"/>
          </ac:spMkLst>
        </pc:spChg>
        <pc:spChg chg="add del mod">
          <ac:chgData name="Kamil Roman" userId="1d000128-45c5-479a-a681-25307b570359" providerId="ADAL" clId="{231BFD72-5253-449C-9DD7-B96F95DD42AF}" dt="2021-12-08T01:59:33.235" v="43" actId="931"/>
          <ac:spMkLst>
            <pc:docMk/>
            <pc:sldMk cId="1005926300" sldId="603"/>
            <ac:spMk id="13" creationId="{BF105EE8-07C4-4388-847E-50FE73D9026F}"/>
          </ac:spMkLst>
        </pc:spChg>
        <pc:spChg chg="add del mod">
          <ac:chgData name="Kamil Roman" userId="1d000128-45c5-479a-a681-25307b570359" providerId="ADAL" clId="{231BFD72-5253-449C-9DD7-B96F95DD42AF}" dt="2021-12-08T02:00:18.917" v="46" actId="931"/>
          <ac:spMkLst>
            <pc:docMk/>
            <pc:sldMk cId="1005926300" sldId="603"/>
            <ac:spMk id="16" creationId="{D8B5CC22-3B24-40BB-AB4E-8E3E9BAAA7D3}"/>
          </ac:spMkLst>
        </pc:spChg>
        <pc:picChg chg="add mod">
          <ac:chgData name="Kamil Roman" userId="1d000128-45c5-479a-a681-25307b570359" providerId="ADAL" clId="{231BFD72-5253-449C-9DD7-B96F95DD42AF}" dt="2021-12-16T18:18:13.144" v="81"/>
          <ac:picMkLst>
            <pc:docMk/>
            <pc:sldMk cId="1005926300" sldId="603"/>
            <ac:picMk id="2" creationId="{B769E64A-8DE5-4D6A-8FC9-D1EF60119C29}"/>
          </ac:picMkLst>
        </pc:picChg>
        <pc:picChg chg="add del mod">
          <ac:chgData name="Kamil Roman" userId="1d000128-45c5-479a-a681-25307b570359" providerId="ADAL" clId="{231BFD72-5253-449C-9DD7-B96F95DD42AF}" dt="2021-12-08T01:59:33.235" v="43" actId="931"/>
          <ac:picMkLst>
            <pc:docMk/>
            <pc:sldMk cId="1005926300" sldId="603"/>
            <ac:picMk id="9" creationId="{A2399538-A9E0-45D3-AD28-8F7D0625254B}"/>
          </ac:picMkLst>
        </pc:picChg>
        <pc:picChg chg="add del mod">
          <ac:chgData name="Kamil Roman" userId="1d000128-45c5-479a-a681-25307b570359" providerId="ADAL" clId="{231BFD72-5253-449C-9DD7-B96F95DD42AF}" dt="2021-12-08T01:59:33.235" v="43" actId="931"/>
          <ac:picMkLst>
            <pc:docMk/>
            <pc:sldMk cId="1005926300" sldId="603"/>
            <ac:picMk id="12" creationId="{6FB826C2-AF44-4EFF-BAEE-D5A9B6A9E85D}"/>
          </ac:picMkLst>
        </pc:picChg>
        <pc:picChg chg="add del mod">
          <ac:chgData name="Kamil Roman" userId="1d000128-45c5-479a-a681-25307b570359" providerId="ADAL" clId="{231BFD72-5253-449C-9DD7-B96F95DD42AF}" dt="2021-12-08T02:00:18.917" v="46" actId="931"/>
          <ac:picMkLst>
            <pc:docMk/>
            <pc:sldMk cId="1005926300" sldId="603"/>
            <ac:picMk id="15" creationId="{1E26EC89-183C-489A-BC49-900BE2563D72}"/>
          </ac:picMkLst>
        </pc:picChg>
      </pc:sldChg>
      <pc:sldChg chg="addSp modSp modNotesTx">
        <pc:chgData name="Kamil Roman" userId="1d000128-45c5-479a-a681-25307b570359" providerId="ADAL" clId="{231BFD72-5253-449C-9DD7-B96F95DD42AF}" dt="2021-12-16T18:13:27.840" v="66"/>
        <pc:sldMkLst>
          <pc:docMk/>
          <pc:sldMk cId="3634135594" sldId="604"/>
        </pc:sldMkLst>
        <pc:spChg chg="mod">
          <ac:chgData name="Kamil Roman" userId="1d000128-45c5-479a-a681-25307b570359" providerId="ADAL" clId="{231BFD72-5253-449C-9DD7-B96F95DD42AF}" dt="2021-12-08T02:02:53.395" v="59" actId="20577"/>
          <ac:spMkLst>
            <pc:docMk/>
            <pc:sldMk cId="3634135594" sldId="604"/>
            <ac:spMk id="2" creationId="{399236B0-5C91-421D-B255-DBDD08106BFC}"/>
          </ac:spMkLst>
        </pc:spChg>
        <pc:spChg chg="mod">
          <ac:chgData name="Kamil Roman" userId="1d000128-45c5-479a-a681-25307b570359" providerId="ADAL" clId="{231BFD72-5253-449C-9DD7-B96F95DD42AF}" dt="2021-12-08T01:54:48.243" v="35" actId="20577"/>
          <ac:spMkLst>
            <pc:docMk/>
            <pc:sldMk cId="3634135594" sldId="604"/>
            <ac:spMk id="4" creationId="{BDF9FC37-3130-4A01-9E74-E54B73E078A0}"/>
          </ac:spMkLst>
        </pc:spChg>
        <pc:picChg chg="add mod">
          <ac:chgData name="Kamil Roman" userId="1d000128-45c5-479a-a681-25307b570359" providerId="ADAL" clId="{231BFD72-5253-449C-9DD7-B96F95DD42AF}" dt="2021-12-16T18:13:27.840" v="66"/>
          <ac:picMkLst>
            <pc:docMk/>
            <pc:sldMk cId="3634135594" sldId="604"/>
            <ac:picMk id="8" creationId="{5C077558-FB54-4DA7-BCD4-218D4F9FC62A}"/>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a:extLst>
              <a:ext uri="{FF2B5EF4-FFF2-40B4-BE49-F238E27FC236}">
                <a16:creationId xmlns:a16="http://schemas.microsoft.com/office/drawing/2014/main" id="{734D0C3C-05AD-4168-B051-01EDC957D79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a:extLst>
              <a:ext uri="{FF2B5EF4-FFF2-40B4-BE49-F238E27FC236}">
                <a16:creationId xmlns:a16="http://schemas.microsoft.com/office/drawing/2014/main" id="{86209B15-3FD0-4C74-9462-3B060C3CFD2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3CB98E6-D24C-43B4-9191-682847454477}" type="datetimeFigureOut">
              <a:rPr lang="pl-PL" smtClean="0"/>
              <a:t>16.12.2021</a:t>
            </a:fld>
            <a:endParaRPr lang="pl-PL"/>
          </a:p>
        </p:txBody>
      </p:sp>
      <p:sp>
        <p:nvSpPr>
          <p:cNvPr id="4" name="Symbol zastępczy stopki 3">
            <a:extLst>
              <a:ext uri="{FF2B5EF4-FFF2-40B4-BE49-F238E27FC236}">
                <a16:creationId xmlns:a16="http://schemas.microsoft.com/office/drawing/2014/main" id="{F2949FD4-7C30-4E98-8995-FC230FAF43B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5" name="Symbol zastępczy numeru slajdu 4">
            <a:extLst>
              <a:ext uri="{FF2B5EF4-FFF2-40B4-BE49-F238E27FC236}">
                <a16:creationId xmlns:a16="http://schemas.microsoft.com/office/drawing/2014/main" id="{D49E5D21-6466-471E-838F-57BC1A80E29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40A88C5-CE7F-4118-BD17-FBF7E329E086}" type="slidenum">
              <a:rPr lang="pl-PL" smtClean="0"/>
              <a:t>‹#›</a:t>
            </a:fld>
            <a:endParaRPr lang="pl-PL"/>
          </a:p>
        </p:txBody>
      </p:sp>
    </p:spTree>
    <p:extLst>
      <p:ext uri="{BB962C8B-B14F-4D97-AF65-F5344CB8AC3E}">
        <p14:creationId xmlns:p14="http://schemas.microsoft.com/office/powerpoint/2010/main" val="20830814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662048-D0F7-4C08-85A2-C1734DC8CC97}" type="datetimeFigureOut">
              <a:rPr lang="pl-PL" smtClean="0"/>
              <a:t>16.12.2021</a:t>
            </a:fld>
            <a:endParaRPr lang="pl-PL"/>
          </a:p>
        </p:txBody>
      </p:sp>
      <p:sp>
        <p:nvSpPr>
          <p:cNvPr id="4" name="Symbol zastępczy obrazu slajd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8D4360-A48C-4E70-9EA5-8232F10F2851}" type="slidenum">
              <a:rPr lang="pl-PL" smtClean="0"/>
              <a:t>‹#›</a:t>
            </a:fld>
            <a:endParaRPr lang="pl-PL"/>
          </a:p>
        </p:txBody>
      </p:sp>
    </p:spTree>
    <p:extLst>
      <p:ext uri="{BB962C8B-B14F-4D97-AF65-F5344CB8AC3E}">
        <p14:creationId xmlns:p14="http://schemas.microsoft.com/office/powerpoint/2010/main" val="2285812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en-US" dirty="0"/>
              <a:t>In this module was prepared as part of the All Hands On Deck (AHOD) project, activity IO2A3. </a:t>
            </a:r>
            <a:endParaRPr lang="pl-PL" dirty="0"/>
          </a:p>
          <a:p>
            <a:r>
              <a:rPr lang="en-US" dirty="0"/>
              <a:t>The substantive transmission of the manual is the absolute minimum of sailing knowledge necessary to build a small boat in workshop conditions. </a:t>
            </a:r>
            <a:endParaRPr lang="pl-PL" dirty="0"/>
          </a:p>
          <a:p>
            <a:r>
              <a:rPr lang="en-US" dirty="0"/>
              <a:t>This portion of the message should be assimilated by every hobbyist of sailing. </a:t>
            </a:r>
            <a:endParaRPr lang="pl-PL" dirty="0"/>
          </a:p>
          <a:p>
            <a:r>
              <a:rPr lang="en-US" dirty="0"/>
              <a:t>This is also what every enthusiast of this sport should know to understand roughly the principles of sailing boat construction. </a:t>
            </a:r>
            <a:endParaRPr lang="pl-PL" dirty="0"/>
          </a:p>
          <a:p>
            <a:r>
              <a:rPr lang="en-US" dirty="0"/>
              <a:t>Every sailing enthusiast should improve their skills, looking for the best technique for building their dream boat. </a:t>
            </a:r>
            <a:endParaRPr lang="pl-PL" dirty="0"/>
          </a:p>
          <a:p>
            <a:r>
              <a:rPr lang="en-US" dirty="0"/>
              <a:t>This can be learned in two ways: either through painstaking practice or from public experience. For those who prefer the desire to acquire reliable knowledge over to the written word, further chapters are intended.</a:t>
            </a:r>
            <a:endParaRPr lang="pl-PL" dirty="0"/>
          </a:p>
        </p:txBody>
      </p:sp>
      <p:sp>
        <p:nvSpPr>
          <p:cNvPr id="4" name="Symbol zastępczy numeru slajdu 3"/>
          <p:cNvSpPr>
            <a:spLocks noGrp="1"/>
          </p:cNvSpPr>
          <p:nvPr>
            <p:ph type="sldNum" sz="quarter" idx="5"/>
          </p:nvPr>
        </p:nvSpPr>
        <p:spPr/>
        <p:txBody>
          <a:bodyPr/>
          <a:lstStyle/>
          <a:p>
            <a:fld id="{D38D4360-A48C-4E70-9EA5-8232F10F2851}" type="slidenum">
              <a:rPr lang="pl-PL" smtClean="0"/>
              <a:t>1</a:t>
            </a:fld>
            <a:endParaRPr lang="pl-PL"/>
          </a:p>
        </p:txBody>
      </p:sp>
    </p:spTree>
    <p:extLst>
      <p:ext uri="{BB962C8B-B14F-4D97-AF65-F5344CB8AC3E}">
        <p14:creationId xmlns:p14="http://schemas.microsoft.com/office/powerpoint/2010/main" val="33768413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en-US" dirty="0"/>
              <a:t>This unit is about</a:t>
            </a:r>
            <a:r>
              <a:rPr lang="pl-PL" dirty="0"/>
              <a:t> the </a:t>
            </a:r>
            <a:r>
              <a:rPr lang="en-US" dirty="0"/>
              <a:t>Theoretical knowledge about changes occurring in wood during the steaming  and control of steaming process</a:t>
            </a:r>
            <a:r>
              <a:rPr lang="pl-PL" dirty="0"/>
              <a:t>.</a:t>
            </a:r>
          </a:p>
          <a:p>
            <a:r>
              <a:rPr lang="en-US" dirty="0"/>
              <a:t>All data will be presented in the next slides</a:t>
            </a:r>
            <a:r>
              <a:rPr lang="pl-PL" dirty="0"/>
              <a:t>.</a:t>
            </a:r>
            <a:endParaRPr lang="en-US" dirty="0"/>
          </a:p>
        </p:txBody>
      </p:sp>
      <p:sp>
        <p:nvSpPr>
          <p:cNvPr id="4" name="Symbol zastępczy numeru slajdu 3"/>
          <p:cNvSpPr>
            <a:spLocks noGrp="1"/>
          </p:cNvSpPr>
          <p:nvPr>
            <p:ph type="sldNum" sz="quarter" idx="5"/>
          </p:nvPr>
        </p:nvSpPr>
        <p:spPr/>
        <p:txBody>
          <a:bodyPr/>
          <a:lstStyle/>
          <a:p>
            <a:fld id="{D38D4360-A48C-4E70-9EA5-8232F10F2851}" type="slidenum">
              <a:rPr lang="pl-PL" smtClean="0"/>
              <a:t>2</a:t>
            </a:fld>
            <a:endParaRPr lang="pl-PL"/>
          </a:p>
        </p:txBody>
      </p:sp>
    </p:spTree>
    <p:extLst>
      <p:ext uri="{BB962C8B-B14F-4D97-AF65-F5344CB8AC3E}">
        <p14:creationId xmlns:p14="http://schemas.microsoft.com/office/powerpoint/2010/main" val="36044978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rtl="0"/>
            <a:r>
              <a:rPr lang="en-US" sz="1200" kern="1200" dirty="0">
                <a:solidFill>
                  <a:schemeClr val="tx1"/>
                </a:solidFill>
                <a:effectLst/>
                <a:latin typeface="+mn-lt"/>
                <a:ea typeface="+mn-ea"/>
                <a:cs typeface="+mn-cs"/>
              </a:rPr>
              <a:t>Wood evaporation is a process of heating wet wood in an atmosphere of saturated wet water vapor. It is a water vapor that moisturizes the wood and heats it, but does not dry it. If the saturated and wet steam is overheated, saturated and dry steam will be created, which dries the wood, which would have a very negative effect on the prepared element.</a:t>
            </a:r>
            <a:r>
              <a:rPr lang="en-US" sz="1200" b="0" i="0" kern="1200" dirty="0">
                <a:solidFill>
                  <a:schemeClr val="tx1"/>
                </a:solidFill>
                <a:effectLst/>
                <a:latin typeface="+mn-lt"/>
                <a:ea typeface="+mn-ea"/>
                <a:cs typeface="+mn-cs"/>
              </a:rPr>
              <a:t> The process must be carefully controlled in terms of drying temperature and air humidity. The main purposes of steaming are to reduce stresses in the wood, sterilize, plasticize, discolor, etc. The steaming process is applied to the round wood prior to cutting into veneer, veneer or veneer. This ensures a reduction in the cutting force and in some cases the lack of prior machining prevents cutting. A masterful use of this process is the </a:t>
            </a:r>
            <a:r>
              <a:rPr lang="en-US" sz="1200" b="0" i="0" kern="1200" dirty="0" err="1">
                <a:solidFill>
                  <a:schemeClr val="tx1"/>
                </a:solidFill>
                <a:effectLst/>
                <a:latin typeface="+mn-lt"/>
                <a:ea typeface="+mn-ea"/>
                <a:cs typeface="+mn-cs"/>
              </a:rPr>
              <a:t>Toneta</a:t>
            </a:r>
            <a:r>
              <a:rPr lang="en-US" sz="1200" b="0" i="0" kern="1200" dirty="0">
                <a:solidFill>
                  <a:schemeClr val="tx1"/>
                </a:solidFill>
                <a:effectLst/>
                <a:latin typeface="+mn-lt"/>
                <a:ea typeface="+mn-ea"/>
                <a:cs typeface="+mn-cs"/>
              </a:rPr>
              <a:t> chair, which was made of a single rail, presented at the Paris Expo in 1800. </a:t>
            </a:r>
            <a:r>
              <a:rPr lang="en-US" sz="1200" b="0" i="0" kern="1200" dirty="0" err="1">
                <a:solidFill>
                  <a:schemeClr val="tx1"/>
                </a:solidFill>
                <a:effectLst/>
                <a:latin typeface="+mn-lt"/>
                <a:ea typeface="+mn-ea"/>
                <a:cs typeface="+mn-cs"/>
              </a:rPr>
              <a:t>Tonet</a:t>
            </a:r>
            <a:r>
              <a:rPr lang="en-US" sz="1200" b="0" i="0" kern="1200" dirty="0">
                <a:solidFill>
                  <a:schemeClr val="tx1"/>
                </a:solidFill>
                <a:effectLst/>
                <a:latin typeface="+mn-lt"/>
                <a:ea typeface="+mn-ea"/>
                <a:cs typeface="+mn-cs"/>
              </a:rPr>
              <a:t> was the first to patent the process of bending plasticized wood, which started the boom on bent furniture and the famous chair No. 14 that everyone knows. Over 20 million of them were produced. Production lasted until the mid-90s, but in Poland it is still being built in the vicinity of </a:t>
            </a:r>
            <a:r>
              <a:rPr lang="en-US" sz="1200" b="0" i="0" kern="1200" dirty="0" err="1">
                <a:solidFill>
                  <a:schemeClr val="tx1"/>
                </a:solidFill>
                <a:effectLst/>
                <a:latin typeface="+mn-lt"/>
                <a:ea typeface="+mn-ea"/>
                <a:cs typeface="+mn-cs"/>
              </a:rPr>
              <a:t>Bielsko-Biała</a:t>
            </a:r>
            <a:r>
              <a:rPr lang="en-US" sz="1200" b="0" i="0"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endParaRPr lang="pl-PL" dirty="0"/>
          </a:p>
        </p:txBody>
      </p:sp>
      <p:sp>
        <p:nvSpPr>
          <p:cNvPr id="4" name="Symbol zastępczy numeru slajdu 3"/>
          <p:cNvSpPr>
            <a:spLocks noGrp="1"/>
          </p:cNvSpPr>
          <p:nvPr>
            <p:ph type="sldNum" sz="quarter" idx="5"/>
          </p:nvPr>
        </p:nvSpPr>
        <p:spPr/>
        <p:txBody>
          <a:bodyPr/>
          <a:lstStyle/>
          <a:p>
            <a:fld id="{D38D4360-A48C-4E70-9EA5-8232F10F2851}" type="slidenum">
              <a:rPr lang="pl-PL" smtClean="0"/>
              <a:t>3</a:t>
            </a:fld>
            <a:endParaRPr lang="pl-PL"/>
          </a:p>
        </p:txBody>
      </p:sp>
    </p:spTree>
    <p:extLst>
      <p:ext uri="{BB962C8B-B14F-4D97-AF65-F5344CB8AC3E}">
        <p14:creationId xmlns:p14="http://schemas.microsoft.com/office/powerpoint/2010/main" val="18735780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steam that we steam</a:t>
            </a:r>
            <a:r>
              <a:rPr lang="pl-PL" sz="1200" kern="1200" dirty="0">
                <a:solidFill>
                  <a:schemeClr val="tx1"/>
                </a:solidFill>
                <a:effectLst/>
                <a:latin typeface="+mn-lt"/>
                <a:ea typeface="+mn-ea"/>
                <a:cs typeface="+mn-cs"/>
              </a:rPr>
              <a:t>s</a:t>
            </a:r>
            <a:r>
              <a:rPr lang="en-US" sz="1200" kern="1200" dirty="0">
                <a:solidFill>
                  <a:schemeClr val="tx1"/>
                </a:solidFill>
                <a:effectLst/>
                <a:latin typeface="+mn-lt"/>
                <a:ea typeface="+mn-ea"/>
                <a:cs typeface="+mn-cs"/>
              </a:rPr>
              <a:t> the material most often has a temperature of 1130C under approx. 0.06 MPa. The process takes place in the so-called steaming pits. The preparation of the old-style steaming house consisted of digging a pit, which then had to be covered with concrete on each side, and covered with a concrete cover on the top.</a:t>
            </a:r>
            <a:r>
              <a:rPr lang="pl-PL" sz="1200"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The cover is equipped with a water seal and the entire bottom is well insulated from the ground. The construction of the new type of brewing houses resembles a convection chamber dryer. Perforated tubes through which steam flows out are arranged at the bottom. Sometimes there is a water bath at the bottom with an oil-heated heater. The steam produced in this way is very wet and is perfect for steaming the wood. If the plant has a high-pressure steam boiler, the steam from the boiler is dry. In the </a:t>
            </a:r>
            <a:r>
              <a:rPr lang="pl-PL" sz="1200" b="0" i="0" kern="1200" dirty="0" err="1">
                <a:solidFill>
                  <a:schemeClr val="tx1"/>
                </a:solidFill>
                <a:effectLst/>
                <a:latin typeface="+mn-lt"/>
                <a:ea typeface="+mn-ea"/>
                <a:cs typeface="+mn-cs"/>
              </a:rPr>
              <a:t>case</a:t>
            </a:r>
            <a:r>
              <a:rPr lang="en-US" sz="1200" b="0" i="0" kern="1200" dirty="0">
                <a:solidFill>
                  <a:schemeClr val="tx1"/>
                </a:solidFill>
                <a:effectLst/>
                <a:latin typeface="+mn-lt"/>
                <a:ea typeface="+mn-ea"/>
                <a:cs typeface="+mn-cs"/>
              </a:rPr>
              <a:t> that the wood, under the influence of dry steam, warps and cracks, then it is necessary to place the perforated tubes in the tub with water at the bottom of the pit so that the steam becomes wet (water cushion). The brewing process is very energy-intensive</a:t>
            </a:r>
            <a:r>
              <a:rPr lang="pl-PL" sz="1200" b="0" i="0" kern="120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The steaming process takes place in the brewing chamber. There must be a condensate drain on the floor. Condensate contains a large amount of harmful compounds that are released from the wood, therefore it is not possible to discharge the condensate directly into the environment. The pairing process is controlled semi-automatically by sensors placed in the chamber and a computer. The process is controlled similarly to dryers by means of framework steaming programs.</a:t>
            </a:r>
            <a:endParaRPr lang="pl-PL"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pl-PL" dirty="0"/>
          </a:p>
        </p:txBody>
      </p:sp>
      <p:sp>
        <p:nvSpPr>
          <p:cNvPr id="4" name="Symbol zastępczy numeru slajdu 3"/>
          <p:cNvSpPr>
            <a:spLocks noGrp="1"/>
          </p:cNvSpPr>
          <p:nvPr>
            <p:ph type="sldNum" sz="quarter" idx="5"/>
          </p:nvPr>
        </p:nvSpPr>
        <p:spPr/>
        <p:txBody>
          <a:bodyPr/>
          <a:lstStyle/>
          <a:p>
            <a:fld id="{D38D4360-A48C-4E70-9EA5-8232F10F2851}" type="slidenum">
              <a:rPr lang="pl-PL" smtClean="0"/>
              <a:t>4</a:t>
            </a:fld>
            <a:endParaRPr lang="pl-PL"/>
          </a:p>
        </p:txBody>
      </p:sp>
    </p:spTree>
    <p:extLst>
      <p:ext uri="{BB962C8B-B14F-4D97-AF65-F5344CB8AC3E}">
        <p14:creationId xmlns:p14="http://schemas.microsoft.com/office/powerpoint/2010/main" val="2599720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5"/>
          </p:nvPr>
        </p:nvSpPr>
        <p:spPr/>
        <p:txBody>
          <a:bodyPr/>
          <a:lstStyle/>
          <a:p>
            <a:fld id="{D38D4360-A48C-4E70-9EA5-8232F10F2851}" type="slidenum">
              <a:rPr lang="pl-PL" smtClean="0"/>
              <a:t>5</a:t>
            </a:fld>
            <a:endParaRPr lang="pl-PL"/>
          </a:p>
        </p:txBody>
      </p:sp>
    </p:spTree>
    <p:extLst>
      <p:ext uri="{BB962C8B-B14F-4D97-AF65-F5344CB8AC3E}">
        <p14:creationId xmlns:p14="http://schemas.microsoft.com/office/powerpoint/2010/main" val="32664389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788B547B-FC1E-4BC6-80DF-746DCA82461D}" type="slidenum">
              <a:rPr lang="de-DE" smtClean="0"/>
              <a:t>6</a:t>
            </a:fld>
            <a:endParaRPr lang="de-DE"/>
          </a:p>
        </p:txBody>
      </p:sp>
    </p:spTree>
    <p:extLst>
      <p:ext uri="{BB962C8B-B14F-4D97-AF65-F5344CB8AC3E}">
        <p14:creationId xmlns:p14="http://schemas.microsoft.com/office/powerpoint/2010/main" val="16566753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122363"/>
            <a:ext cx="7772400" cy="2387600"/>
          </a:xfrm>
        </p:spPr>
        <p:txBody>
          <a:bodyPr anchor="b"/>
          <a:lstStyle>
            <a:lvl1pPr algn="ctr">
              <a:defRPr sz="6000"/>
            </a:lvl1pPr>
          </a:lstStyle>
          <a:p>
            <a:r>
              <a:rPr lang="en-US" dirty="0"/>
              <a:t>Click to edit the style </a:t>
            </a:r>
          </a:p>
        </p:txBody>
      </p:sp>
      <p:sp>
        <p:nvSpPr>
          <p:cNvPr id="3" name="Subtitle 2"/>
          <p:cNvSpPr>
            <a:spLocks noGrp="1"/>
          </p:cNvSpPr>
          <p:nvPr>
            <p:ph type="subTitle" idx="1" hasCustomPrompt="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the subtitle pattern style </a:t>
            </a:r>
          </a:p>
        </p:txBody>
      </p:sp>
      <p:sp>
        <p:nvSpPr>
          <p:cNvPr id="4" name="Date Placeholder 3"/>
          <p:cNvSpPr>
            <a:spLocks noGrp="1"/>
          </p:cNvSpPr>
          <p:nvPr>
            <p:ph type="dt" sz="half" idx="10"/>
          </p:nvPr>
        </p:nvSpPr>
        <p:spPr/>
        <p:txBody>
          <a:bodyPr/>
          <a:lstStyle/>
          <a:p>
            <a:fld id="{D9D0DE6B-DAFA-405E-A3FB-8335C86FAD97}" type="datetimeFigureOut">
              <a:rPr lang="pl-PL" smtClean="0"/>
              <a:t>16.12.2021</a:t>
            </a:fld>
            <a:endParaRPr lang="pl-PL"/>
          </a:p>
        </p:txBody>
      </p:sp>
      <p:sp>
        <p:nvSpPr>
          <p:cNvPr id="5" name="Footer Placeholder 4"/>
          <p:cNvSpPr>
            <a:spLocks noGrp="1"/>
          </p:cNvSpPr>
          <p:nvPr>
            <p:ph type="ftr" sz="quarter" idx="11"/>
          </p:nvPr>
        </p:nvSpPr>
        <p:spPr/>
        <p:txBody>
          <a:bodyPr/>
          <a:lstStyle/>
          <a:p>
            <a:r>
              <a:rPr lang="pl-PL" dirty="0" err="1"/>
              <a:t>footer</a:t>
            </a:r>
            <a:endParaRPr lang="pl-PL" dirty="0"/>
          </a:p>
        </p:txBody>
      </p:sp>
      <p:sp>
        <p:nvSpPr>
          <p:cNvPr id="6" name="Slide Number Placeholder 5"/>
          <p:cNvSpPr>
            <a:spLocks noGrp="1"/>
          </p:cNvSpPr>
          <p:nvPr>
            <p:ph type="sldNum" sz="quarter" idx="12"/>
          </p:nvPr>
        </p:nvSpPr>
        <p:spPr/>
        <p:txBody>
          <a:bodyPr/>
          <a:lstStyle/>
          <a:p>
            <a:fld id="{0F4CE1FD-0376-457F-A9A4-3091F3DA3039}" type="slidenum">
              <a:rPr lang="pl-PL" smtClean="0"/>
              <a:t>‹#›</a:t>
            </a:fld>
            <a:endParaRPr lang="pl-PL"/>
          </a:p>
        </p:txBody>
      </p:sp>
    </p:spTree>
    <p:extLst>
      <p:ext uri="{BB962C8B-B14F-4D97-AF65-F5344CB8AC3E}">
        <p14:creationId xmlns:p14="http://schemas.microsoft.com/office/powerpoint/2010/main" val="13169132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Vertical Text Placeholder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D9D0DE6B-DAFA-405E-A3FB-8335C86FAD97}" type="datetimeFigureOut">
              <a:rPr lang="pl-PL" smtClean="0"/>
              <a:t>16.12.2021</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0F4CE1FD-0376-457F-A9A4-3091F3DA3039}" type="slidenum">
              <a:rPr lang="pl-PL" smtClean="0"/>
              <a:t>‹#›</a:t>
            </a:fld>
            <a:endParaRPr lang="pl-PL"/>
          </a:p>
        </p:txBody>
      </p:sp>
    </p:spTree>
    <p:extLst>
      <p:ext uri="{BB962C8B-B14F-4D97-AF65-F5344CB8AC3E}">
        <p14:creationId xmlns:p14="http://schemas.microsoft.com/office/powerpoint/2010/main" val="6896711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pl-PL"/>
              <a:t>Kliknij, aby edytować styl</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D9D0DE6B-DAFA-405E-A3FB-8335C86FAD97}" type="datetimeFigureOut">
              <a:rPr lang="pl-PL" smtClean="0"/>
              <a:t>16.12.2021</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0F4CE1FD-0376-457F-A9A4-3091F3DA3039}" type="slidenum">
              <a:rPr lang="pl-PL" smtClean="0"/>
              <a:t>‹#›</a:t>
            </a:fld>
            <a:endParaRPr lang="pl-PL"/>
          </a:p>
        </p:txBody>
      </p:sp>
    </p:spTree>
    <p:extLst>
      <p:ext uri="{BB962C8B-B14F-4D97-AF65-F5344CB8AC3E}">
        <p14:creationId xmlns:p14="http://schemas.microsoft.com/office/powerpoint/2010/main" val="18357936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priority 2">
    <p:spTree>
      <p:nvGrpSpPr>
        <p:cNvPr id="1" name=""/>
        <p:cNvGrpSpPr/>
        <p:nvPr/>
      </p:nvGrpSpPr>
      <p:grpSpPr>
        <a:xfrm>
          <a:off x="0" y="0"/>
          <a:ext cx="0" cy="0"/>
          <a:chOff x="0" y="0"/>
          <a:chExt cx="0" cy="0"/>
        </a:xfrm>
      </p:grpSpPr>
      <p:sp>
        <p:nvSpPr>
          <p:cNvPr id="13" name="Rechteck 12"/>
          <p:cNvSpPr/>
          <p:nvPr userDrawn="1"/>
        </p:nvSpPr>
        <p:spPr>
          <a:xfrm>
            <a:off x="0" y="1835150"/>
            <a:ext cx="9144000" cy="50228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1" name="Grafik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39446"/>
            <a:ext cx="9144000" cy="2197608"/>
          </a:xfrm>
          <a:prstGeom prst="rect">
            <a:avLst/>
          </a:prstGeom>
        </p:spPr>
      </p:pic>
      <p:sp>
        <p:nvSpPr>
          <p:cNvPr id="22" name="Textplatzhalter 6"/>
          <p:cNvSpPr>
            <a:spLocks noGrp="1"/>
          </p:cNvSpPr>
          <p:nvPr>
            <p:ph type="body" sz="quarter" idx="13" hasCustomPrompt="1"/>
          </p:nvPr>
        </p:nvSpPr>
        <p:spPr>
          <a:xfrm>
            <a:off x="697045" y="2883760"/>
            <a:ext cx="7667621" cy="722313"/>
          </a:xfrm>
        </p:spPr>
        <p:txBody>
          <a:bodyPr>
            <a:normAutofit/>
          </a:bodyPr>
          <a:lstStyle>
            <a:lvl1pPr marL="0" indent="0">
              <a:buNone/>
              <a:defRPr sz="4200" b="1" spc="130" baseline="0">
                <a:solidFill>
                  <a:schemeClr val="bg1"/>
                </a:solidFill>
              </a:defRPr>
            </a:lvl1pPr>
            <a:lvl2pPr>
              <a:defRPr>
                <a:solidFill>
                  <a:srgbClr val="164194"/>
                </a:solidFill>
              </a:defRPr>
            </a:lvl2pPr>
            <a:lvl3pPr>
              <a:defRPr>
                <a:solidFill>
                  <a:srgbClr val="164194"/>
                </a:solidFill>
              </a:defRPr>
            </a:lvl3pPr>
            <a:lvl4pPr>
              <a:defRPr>
                <a:solidFill>
                  <a:srgbClr val="164194"/>
                </a:solidFill>
              </a:defRPr>
            </a:lvl4pPr>
            <a:lvl5pPr>
              <a:defRPr>
                <a:solidFill>
                  <a:srgbClr val="164194"/>
                </a:solidFill>
              </a:defRPr>
            </a:lvl5pPr>
          </a:lstStyle>
          <a:p>
            <a:pPr lvl="0"/>
            <a:r>
              <a:rPr lang="de-DE" dirty="0"/>
              <a:t>PRESENTATION HEADING</a:t>
            </a:r>
          </a:p>
        </p:txBody>
      </p:sp>
      <p:sp>
        <p:nvSpPr>
          <p:cNvPr id="23" name="Textplatzhalter 21"/>
          <p:cNvSpPr>
            <a:spLocks noGrp="1"/>
          </p:cNvSpPr>
          <p:nvPr>
            <p:ph type="body" sz="quarter" idx="14" hasCustomPrompt="1"/>
          </p:nvPr>
        </p:nvSpPr>
        <p:spPr>
          <a:xfrm>
            <a:off x="709167" y="3686175"/>
            <a:ext cx="7667493" cy="636588"/>
          </a:xfrm>
        </p:spPr>
        <p:txBody>
          <a:bodyPr>
            <a:normAutofit/>
          </a:bodyPr>
          <a:lstStyle>
            <a:lvl1pPr marL="0" indent="0">
              <a:buNone/>
              <a:defRPr sz="3200" spc="-20" baseline="0">
                <a:solidFill>
                  <a:schemeClr val="bg1"/>
                </a:solidFill>
              </a:defRPr>
            </a:lvl1pPr>
            <a:lvl2pPr>
              <a:defRPr>
                <a:solidFill>
                  <a:srgbClr val="36A9E1"/>
                </a:solidFill>
              </a:defRPr>
            </a:lvl2pPr>
            <a:lvl3pPr>
              <a:defRPr>
                <a:solidFill>
                  <a:srgbClr val="36A9E1"/>
                </a:solidFill>
              </a:defRPr>
            </a:lvl3pPr>
            <a:lvl4pPr>
              <a:defRPr>
                <a:solidFill>
                  <a:srgbClr val="36A9E1"/>
                </a:solidFill>
              </a:defRPr>
            </a:lvl4pPr>
            <a:lvl5pPr>
              <a:defRPr>
                <a:solidFill>
                  <a:srgbClr val="36A9E1"/>
                </a:solidFill>
              </a:defRPr>
            </a:lvl5pPr>
          </a:lstStyle>
          <a:p>
            <a:pPr lvl="0"/>
            <a:r>
              <a:rPr lang="de-DE" dirty="0" err="1"/>
              <a:t>Presentation</a:t>
            </a:r>
            <a:r>
              <a:rPr lang="de-DE" dirty="0"/>
              <a:t> </a:t>
            </a:r>
            <a:r>
              <a:rPr lang="de-DE" dirty="0" err="1"/>
              <a:t>Subheading</a:t>
            </a:r>
            <a:endParaRPr lang="de-DE" dirty="0"/>
          </a:p>
        </p:txBody>
      </p:sp>
      <p:sp>
        <p:nvSpPr>
          <p:cNvPr id="25" name="Textplatzhalter 24"/>
          <p:cNvSpPr>
            <a:spLocks noGrp="1"/>
          </p:cNvSpPr>
          <p:nvPr>
            <p:ph type="body" sz="quarter" idx="16" hasCustomPrompt="1"/>
          </p:nvPr>
        </p:nvSpPr>
        <p:spPr>
          <a:xfrm>
            <a:off x="724175" y="6049491"/>
            <a:ext cx="4244800" cy="376710"/>
          </a:xfrm>
        </p:spPr>
        <p:txBody>
          <a:bodyPr>
            <a:normAutofit/>
          </a:bodyPr>
          <a:lstStyle>
            <a:lvl1pPr marL="0" indent="0">
              <a:lnSpc>
                <a:spcPts val="1920"/>
              </a:lnSpc>
              <a:spcBef>
                <a:spcPts val="0"/>
              </a:spcBef>
              <a:buNone/>
              <a:defRPr sz="1800" baseline="0">
                <a:solidFill>
                  <a:schemeClr val="bg1"/>
                </a:solidFill>
              </a:defRPr>
            </a:lvl1pPr>
            <a:lvl2pPr>
              <a:defRPr>
                <a:solidFill>
                  <a:srgbClr val="164194"/>
                </a:solidFill>
              </a:defRPr>
            </a:lvl2pPr>
            <a:lvl3pPr>
              <a:defRPr>
                <a:solidFill>
                  <a:srgbClr val="164194"/>
                </a:solidFill>
              </a:defRPr>
            </a:lvl3pPr>
            <a:lvl4pPr>
              <a:defRPr>
                <a:solidFill>
                  <a:srgbClr val="164194"/>
                </a:solidFill>
              </a:defRPr>
            </a:lvl4pPr>
            <a:lvl5pPr>
              <a:defRPr>
                <a:solidFill>
                  <a:srgbClr val="164194"/>
                </a:solidFill>
              </a:defRPr>
            </a:lvl5pPr>
          </a:lstStyle>
          <a:p>
            <a:pPr lvl="0"/>
            <a:r>
              <a:rPr lang="pl-PL" dirty="0"/>
              <a:t>WARSAW</a:t>
            </a:r>
            <a:r>
              <a:rPr lang="de-DE" dirty="0"/>
              <a:t>, 1 J</a:t>
            </a:r>
            <a:r>
              <a:rPr lang="pl-PL" dirty="0"/>
              <a:t>ULY</a:t>
            </a:r>
            <a:r>
              <a:rPr lang="de-DE" dirty="0"/>
              <a:t> 20</a:t>
            </a:r>
            <a:r>
              <a:rPr lang="pl-PL" dirty="0"/>
              <a:t>21</a:t>
            </a:r>
            <a:endParaRPr lang="de-DE" dirty="0"/>
          </a:p>
        </p:txBody>
      </p:sp>
      <p:sp>
        <p:nvSpPr>
          <p:cNvPr id="27" name="Bildplatzhalter 18"/>
          <p:cNvSpPr>
            <a:spLocks noGrp="1"/>
          </p:cNvSpPr>
          <p:nvPr>
            <p:ph type="pic" sz="quarter" idx="17" hasCustomPrompt="1"/>
          </p:nvPr>
        </p:nvSpPr>
        <p:spPr>
          <a:xfrm>
            <a:off x="6958244" y="728342"/>
            <a:ext cx="1306800" cy="360683"/>
          </a:xfrm>
          <a:solidFill>
            <a:schemeClr val="accent5">
              <a:lumMod val="40000"/>
              <a:lumOff val="60000"/>
            </a:schemeClr>
          </a:solidFill>
        </p:spPr>
        <p:txBody>
          <a:bodyPr>
            <a:normAutofit/>
          </a:bodyPr>
          <a:lstStyle>
            <a:lvl1pPr marL="0" indent="0" algn="ctr">
              <a:buNone/>
              <a:defRPr sz="1200" baseline="0">
                <a:solidFill>
                  <a:schemeClr val="bg1"/>
                </a:solidFill>
              </a:defRPr>
            </a:lvl1pPr>
          </a:lstStyle>
          <a:p>
            <a:r>
              <a:rPr lang="de-DE" dirty="0"/>
              <a:t>Click </a:t>
            </a:r>
            <a:r>
              <a:rPr lang="de-DE" dirty="0" err="1"/>
              <a:t>here</a:t>
            </a:r>
            <a:r>
              <a:rPr lang="de-DE" dirty="0"/>
              <a:t> </a:t>
            </a:r>
            <a:r>
              <a:rPr lang="de-DE" dirty="0" err="1"/>
              <a:t>to</a:t>
            </a:r>
            <a:r>
              <a:rPr lang="de-DE" dirty="0"/>
              <a:t> </a:t>
            </a:r>
            <a:r>
              <a:rPr lang="de-DE" dirty="0" err="1"/>
              <a:t>place</a:t>
            </a:r>
            <a:r>
              <a:rPr lang="de-DE" dirty="0"/>
              <a:t> a logo</a:t>
            </a:r>
          </a:p>
        </p:txBody>
      </p:sp>
      <p:sp>
        <p:nvSpPr>
          <p:cNvPr id="28" name="Bildplatzhalter 18"/>
          <p:cNvSpPr>
            <a:spLocks noGrp="1"/>
          </p:cNvSpPr>
          <p:nvPr>
            <p:ph type="pic" sz="quarter" idx="18" hasCustomPrompt="1"/>
          </p:nvPr>
        </p:nvSpPr>
        <p:spPr>
          <a:xfrm>
            <a:off x="4992645" y="728342"/>
            <a:ext cx="1306555" cy="360683"/>
          </a:xfrm>
          <a:solidFill>
            <a:schemeClr val="accent5">
              <a:lumMod val="40000"/>
              <a:lumOff val="60000"/>
            </a:schemeClr>
          </a:solidFill>
        </p:spPr>
        <p:txBody>
          <a:bodyPr>
            <a:normAutofit/>
          </a:bodyPr>
          <a:lstStyle>
            <a:lvl1pPr marL="0" indent="0" algn="ctr">
              <a:buNone/>
              <a:defRPr sz="1200" baseline="0">
                <a:solidFill>
                  <a:schemeClr val="bg1"/>
                </a:solidFill>
              </a:defRPr>
            </a:lvl1pPr>
          </a:lstStyle>
          <a:p>
            <a:r>
              <a:rPr lang="de-DE" dirty="0"/>
              <a:t>Click </a:t>
            </a:r>
            <a:r>
              <a:rPr lang="de-DE" dirty="0" err="1"/>
              <a:t>here</a:t>
            </a:r>
            <a:r>
              <a:rPr lang="de-DE" dirty="0"/>
              <a:t> </a:t>
            </a:r>
            <a:r>
              <a:rPr lang="de-DE" dirty="0" err="1"/>
              <a:t>to</a:t>
            </a:r>
            <a:r>
              <a:rPr lang="de-DE" dirty="0"/>
              <a:t> </a:t>
            </a:r>
            <a:r>
              <a:rPr lang="de-DE" dirty="0" err="1"/>
              <a:t>place</a:t>
            </a:r>
            <a:r>
              <a:rPr lang="de-DE" dirty="0"/>
              <a:t> a logo</a:t>
            </a:r>
          </a:p>
        </p:txBody>
      </p:sp>
      <p:sp>
        <p:nvSpPr>
          <p:cNvPr id="29" name="Textplatzhalter 24"/>
          <p:cNvSpPr>
            <a:spLocks noGrp="1"/>
          </p:cNvSpPr>
          <p:nvPr>
            <p:ph type="body" sz="quarter" idx="15" hasCustomPrompt="1"/>
          </p:nvPr>
        </p:nvSpPr>
        <p:spPr>
          <a:xfrm>
            <a:off x="721289" y="4811240"/>
            <a:ext cx="4244800" cy="758825"/>
          </a:xfrm>
        </p:spPr>
        <p:txBody>
          <a:bodyPr>
            <a:normAutofit/>
          </a:bodyPr>
          <a:lstStyle>
            <a:lvl1pPr marL="0" indent="0">
              <a:lnSpc>
                <a:spcPts val="1920"/>
              </a:lnSpc>
              <a:spcBef>
                <a:spcPts val="0"/>
              </a:spcBef>
              <a:buNone/>
              <a:defRPr sz="1800">
                <a:solidFill>
                  <a:schemeClr val="bg1"/>
                </a:solidFill>
              </a:defRPr>
            </a:lvl1pPr>
            <a:lvl2pPr>
              <a:defRPr>
                <a:solidFill>
                  <a:srgbClr val="164194"/>
                </a:solidFill>
              </a:defRPr>
            </a:lvl2pPr>
            <a:lvl3pPr>
              <a:defRPr>
                <a:solidFill>
                  <a:srgbClr val="164194"/>
                </a:solidFill>
              </a:defRPr>
            </a:lvl3pPr>
            <a:lvl4pPr>
              <a:defRPr>
                <a:solidFill>
                  <a:srgbClr val="164194"/>
                </a:solidFill>
              </a:defRPr>
            </a:lvl4pPr>
            <a:lvl5pPr>
              <a:defRPr>
                <a:solidFill>
                  <a:srgbClr val="164194"/>
                </a:solidFill>
              </a:defRPr>
            </a:lvl5pPr>
          </a:lstStyle>
          <a:p>
            <a:pPr lvl="0"/>
            <a:r>
              <a:rPr lang="de-DE" dirty="0"/>
              <a:t>Name, Organisation</a:t>
            </a:r>
            <a:br>
              <a:rPr lang="de-DE" dirty="0"/>
            </a:br>
            <a:r>
              <a:rPr lang="de-DE" dirty="0"/>
              <a:t>Conference, Location</a:t>
            </a:r>
          </a:p>
        </p:txBody>
      </p:sp>
      <p:pic>
        <p:nvPicPr>
          <p:cNvPr id="3" name="Obraz 2">
            <a:extLst>
              <a:ext uri="{FF2B5EF4-FFF2-40B4-BE49-F238E27FC236}">
                <a16:creationId xmlns:a16="http://schemas.microsoft.com/office/drawing/2014/main" id="{3BB1074F-8354-4FFE-A74B-94282284E7F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6417" y="363104"/>
            <a:ext cx="2620920" cy="883798"/>
          </a:xfrm>
          <a:prstGeom prst="rect">
            <a:avLst/>
          </a:prstGeom>
        </p:spPr>
      </p:pic>
      <p:pic>
        <p:nvPicPr>
          <p:cNvPr id="5" name="Obraz 4">
            <a:extLst>
              <a:ext uri="{FF2B5EF4-FFF2-40B4-BE49-F238E27FC236}">
                <a16:creationId xmlns:a16="http://schemas.microsoft.com/office/drawing/2014/main" id="{18A739CA-6A86-4F06-8214-CCA00325AE7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31731" y="1286559"/>
            <a:ext cx="2631771" cy="590967"/>
          </a:xfrm>
          <a:prstGeom prst="rect">
            <a:avLst/>
          </a:prstGeom>
        </p:spPr>
      </p:pic>
    </p:spTree>
    <p:extLst>
      <p:ext uri="{BB962C8B-B14F-4D97-AF65-F5344CB8AC3E}">
        <p14:creationId xmlns:p14="http://schemas.microsoft.com/office/powerpoint/2010/main" val="112504206"/>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5239">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ext Slide">
    <p:spTree>
      <p:nvGrpSpPr>
        <p:cNvPr id="1" name=""/>
        <p:cNvGrpSpPr/>
        <p:nvPr/>
      </p:nvGrpSpPr>
      <p:grpSpPr>
        <a:xfrm>
          <a:off x="0" y="0"/>
          <a:ext cx="0" cy="0"/>
          <a:chOff x="0" y="0"/>
          <a:chExt cx="0" cy="0"/>
        </a:xfrm>
      </p:grpSpPr>
      <p:pic>
        <p:nvPicPr>
          <p:cNvPr id="2" name="Grafik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667873"/>
            <a:ext cx="9144000" cy="2197607"/>
          </a:xfrm>
          <a:prstGeom prst="rect">
            <a:avLst/>
          </a:prstGeom>
        </p:spPr>
      </p:pic>
      <p:sp>
        <p:nvSpPr>
          <p:cNvPr id="6" name="Slide Number Placeholder 5"/>
          <p:cNvSpPr>
            <a:spLocks noGrp="1"/>
          </p:cNvSpPr>
          <p:nvPr>
            <p:ph type="sldNum" sz="quarter" idx="12"/>
          </p:nvPr>
        </p:nvSpPr>
        <p:spPr>
          <a:xfrm>
            <a:off x="6426200" y="179047"/>
            <a:ext cx="2057400" cy="365125"/>
          </a:xfrm>
        </p:spPr>
        <p:txBody>
          <a:bodyPr/>
          <a:lstStyle>
            <a:lvl1pPr>
              <a:defRPr sz="1800"/>
            </a:lvl1pPr>
          </a:lstStyle>
          <a:p>
            <a:fld id="{190EBBCB-7115-4285-8105-BC97DB0CD32C}" type="slidenum">
              <a:rPr lang="de-DE" smtClean="0"/>
              <a:pPr/>
              <a:t>‹#›</a:t>
            </a:fld>
            <a:endParaRPr lang="de-DE" dirty="0"/>
          </a:p>
        </p:txBody>
      </p:sp>
      <p:sp>
        <p:nvSpPr>
          <p:cNvPr id="10" name="Textplatzhalter 20"/>
          <p:cNvSpPr>
            <a:spLocks noGrp="1"/>
          </p:cNvSpPr>
          <p:nvPr>
            <p:ph type="body" sz="quarter" idx="14" hasCustomPrompt="1"/>
          </p:nvPr>
        </p:nvSpPr>
        <p:spPr>
          <a:xfrm>
            <a:off x="735999" y="560494"/>
            <a:ext cx="7671401" cy="452601"/>
          </a:xfrm>
        </p:spPr>
        <p:txBody>
          <a:bodyPr>
            <a:noAutofit/>
          </a:bodyPr>
          <a:lstStyle>
            <a:lvl1pPr marL="0" indent="0">
              <a:buNone/>
              <a:defRPr sz="3200" b="1" spc="80" baseline="0">
                <a:solidFill>
                  <a:srgbClr val="45802F"/>
                </a:solidFill>
              </a:defRPr>
            </a:lvl1pPr>
          </a:lstStyle>
          <a:p>
            <a:pPr lvl="0"/>
            <a:r>
              <a:rPr lang="de-DE" dirty="0"/>
              <a:t>Slide </a:t>
            </a:r>
            <a:r>
              <a:rPr lang="de-DE" dirty="0" err="1"/>
              <a:t>Heading</a:t>
            </a:r>
            <a:endParaRPr lang="de-DE" dirty="0"/>
          </a:p>
        </p:txBody>
      </p:sp>
      <p:sp>
        <p:nvSpPr>
          <p:cNvPr id="11" name="Textplatzhalter 22"/>
          <p:cNvSpPr>
            <a:spLocks noGrp="1"/>
          </p:cNvSpPr>
          <p:nvPr>
            <p:ph type="body" sz="quarter" idx="15" hasCustomPrompt="1"/>
          </p:nvPr>
        </p:nvSpPr>
        <p:spPr>
          <a:xfrm>
            <a:off x="735999" y="1021911"/>
            <a:ext cx="7671401" cy="526958"/>
          </a:xfrm>
        </p:spPr>
        <p:txBody>
          <a:bodyPr>
            <a:noAutofit/>
          </a:bodyPr>
          <a:lstStyle>
            <a:lvl1pPr marL="0" indent="0">
              <a:buNone/>
              <a:defRPr sz="3200" spc="70" baseline="0">
                <a:solidFill>
                  <a:srgbClr val="535353"/>
                </a:solidFill>
              </a:defRPr>
            </a:lvl1pPr>
            <a:lvl2pPr>
              <a:defRPr>
                <a:solidFill>
                  <a:srgbClr val="36A9E1"/>
                </a:solidFill>
              </a:defRPr>
            </a:lvl2pPr>
            <a:lvl3pPr>
              <a:defRPr>
                <a:solidFill>
                  <a:srgbClr val="36A9E1"/>
                </a:solidFill>
              </a:defRPr>
            </a:lvl3pPr>
            <a:lvl4pPr>
              <a:defRPr>
                <a:solidFill>
                  <a:srgbClr val="36A9E1"/>
                </a:solidFill>
              </a:defRPr>
            </a:lvl4pPr>
            <a:lvl5pPr>
              <a:defRPr>
                <a:solidFill>
                  <a:srgbClr val="36A9E1"/>
                </a:solidFill>
              </a:defRPr>
            </a:lvl5pPr>
          </a:lstStyle>
          <a:p>
            <a:pPr lvl="0"/>
            <a:r>
              <a:rPr lang="de-DE" dirty="0"/>
              <a:t>Slide </a:t>
            </a:r>
            <a:r>
              <a:rPr lang="de-DE" dirty="0" err="1"/>
              <a:t>Subheading</a:t>
            </a:r>
            <a:endParaRPr lang="de-DE" dirty="0"/>
          </a:p>
        </p:txBody>
      </p:sp>
      <p:sp>
        <p:nvSpPr>
          <p:cNvPr id="14" name="Textplatzhalter 3"/>
          <p:cNvSpPr>
            <a:spLocks noGrp="1"/>
          </p:cNvSpPr>
          <p:nvPr>
            <p:ph type="body" sz="quarter" idx="24" hasCustomPrompt="1"/>
          </p:nvPr>
        </p:nvSpPr>
        <p:spPr>
          <a:xfrm>
            <a:off x="736600" y="1613521"/>
            <a:ext cx="7670800" cy="1973887"/>
          </a:xfrm>
        </p:spPr>
        <p:txBody>
          <a:bodyPr>
            <a:normAutofit/>
          </a:bodyPr>
          <a:lstStyle>
            <a:lvl1pPr marL="342900" indent="-342900">
              <a:lnSpc>
                <a:spcPct val="100000"/>
              </a:lnSpc>
              <a:spcBef>
                <a:spcPts val="0"/>
              </a:spcBef>
              <a:buFont typeface="Arial" panose="020B0604020202020204" pitchFamily="34" charset="0"/>
              <a:buChar char="•"/>
              <a:defRPr sz="2400">
                <a:solidFill>
                  <a:srgbClr val="535353"/>
                </a:solidFill>
              </a:defRPr>
            </a:lvl1pPr>
            <a:lvl2pPr marL="395903" indent="0">
              <a:lnSpc>
                <a:spcPts val="1560"/>
              </a:lnSpc>
              <a:buNone/>
              <a:defRPr>
                <a:solidFill>
                  <a:srgbClr val="164194"/>
                </a:solidFill>
              </a:defRPr>
            </a:lvl2pPr>
            <a:lvl3pPr>
              <a:lnSpc>
                <a:spcPts val="1560"/>
              </a:lnSpc>
              <a:buClr>
                <a:srgbClr val="164194"/>
              </a:buClr>
              <a:defRPr>
                <a:solidFill>
                  <a:srgbClr val="164194"/>
                </a:solidFill>
              </a:defRPr>
            </a:lvl3pPr>
            <a:lvl4pPr>
              <a:lnSpc>
                <a:spcPts val="1560"/>
              </a:lnSpc>
              <a:defRPr>
                <a:solidFill>
                  <a:srgbClr val="164194"/>
                </a:solidFill>
              </a:defRPr>
            </a:lvl4pPr>
            <a:lvl5pPr>
              <a:lnSpc>
                <a:spcPts val="1560"/>
              </a:lnSpc>
              <a:defRPr>
                <a:solidFill>
                  <a:srgbClr val="164194"/>
                </a:solidFill>
              </a:defRPr>
            </a:lvl5pPr>
          </a:lstStyle>
          <a:p>
            <a:pPr marL="342900" indent="-342900">
              <a:buFont typeface="Arial" panose="020B0604020202020204" pitchFamily="34" charset="0"/>
              <a:buChar char="•"/>
            </a:pPr>
            <a:r>
              <a:rPr lang="de-DE" dirty="0"/>
              <a:t>e.g. </a:t>
            </a:r>
            <a:r>
              <a:rPr lang="de-DE" dirty="0" err="1"/>
              <a:t>bullet</a:t>
            </a:r>
            <a:r>
              <a:rPr lang="de-DE" dirty="0"/>
              <a:t> </a:t>
            </a:r>
            <a:r>
              <a:rPr lang="de-DE" dirty="0" err="1"/>
              <a:t>point</a:t>
            </a:r>
            <a:r>
              <a:rPr lang="de-DE" dirty="0"/>
              <a:t> </a:t>
            </a:r>
            <a:r>
              <a:rPr lang="de-DE" dirty="0" err="1"/>
              <a:t>text</a:t>
            </a:r>
            <a:endParaRPr lang="de-DE" dirty="0"/>
          </a:p>
          <a:p>
            <a:pPr marL="342900" indent="-342900">
              <a:buFont typeface="Arial" panose="020B0604020202020204" pitchFamily="34" charset="0"/>
              <a:buChar char="•"/>
            </a:pPr>
            <a:r>
              <a:rPr lang="de-DE" dirty="0" err="1"/>
              <a:t>bullet</a:t>
            </a:r>
            <a:r>
              <a:rPr lang="de-DE" dirty="0"/>
              <a:t> </a:t>
            </a:r>
            <a:r>
              <a:rPr lang="de-DE" dirty="0" err="1"/>
              <a:t>point</a:t>
            </a:r>
            <a:r>
              <a:rPr lang="de-DE" dirty="0"/>
              <a:t> </a:t>
            </a:r>
            <a:r>
              <a:rPr lang="de-DE" dirty="0" err="1"/>
              <a:t>text</a:t>
            </a:r>
            <a:endParaRPr lang="de-DE" dirty="0"/>
          </a:p>
          <a:p>
            <a:pPr marL="342900" indent="-342900">
              <a:buFont typeface="Arial" panose="020B0604020202020204" pitchFamily="34" charset="0"/>
              <a:buChar char="•"/>
            </a:pPr>
            <a:r>
              <a:rPr lang="de-DE" dirty="0" err="1"/>
              <a:t>bullet</a:t>
            </a:r>
            <a:r>
              <a:rPr lang="de-DE" dirty="0"/>
              <a:t> </a:t>
            </a:r>
            <a:r>
              <a:rPr lang="de-DE" dirty="0" err="1"/>
              <a:t>point</a:t>
            </a:r>
            <a:r>
              <a:rPr lang="de-DE" dirty="0"/>
              <a:t> </a:t>
            </a:r>
            <a:r>
              <a:rPr lang="de-DE" dirty="0" err="1"/>
              <a:t>text</a:t>
            </a:r>
            <a:endParaRPr lang="de-DE" dirty="0"/>
          </a:p>
        </p:txBody>
      </p:sp>
      <p:sp>
        <p:nvSpPr>
          <p:cNvPr id="19" name="Textplatzhalter 24"/>
          <p:cNvSpPr>
            <a:spLocks noGrp="1"/>
          </p:cNvSpPr>
          <p:nvPr>
            <p:ph type="body" sz="quarter" idx="19" hasCustomPrompt="1"/>
          </p:nvPr>
        </p:nvSpPr>
        <p:spPr>
          <a:xfrm>
            <a:off x="735999" y="240917"/>
            <a:ext cx="7671400" cy="275127"/>
          </a:xfrm>
        </p:spPr>
        <p:txBody>
          <a:bodyPr>
            <a:noAutofit/>
          </a:bodyPr>
          <a:lstStyle>
            <a:lvl1pPr marL="0" indent="0">
              <a:buNone/>
              <a:defRPr sz="1800">
                <a:solidFill>
                  <a:srgbClr val="535353"/>
                </a:solidFill>
              </a:defRPr>
            </a:lvl1pPr>
          </a:lstStyle>
          <a:p>
            <a:pPr lvl="0"/>
            <a:r>
              <a:rPr lang="de-DE" dirty="0" err="1"/>
              <a:t>Overline</a:t>
            </a:r>
            <a:endParaRPr lang="de-DE" dirty="0"/>
          </a:p>
        </p:txBody>
      </p:sp>
      <p:sp>
        <p:nvSpPr>
          <p:cNvPr id="17" name="Bildplatzhalter 18"/>
          <p:cNvSpPr>
            <a:spLocks noGrp="1"/>
          </p:cNvSpPr>
          <p:nvPr>
            <p:ph type="pic" sz="quarter" idx="29" hasCustomPrompt="1"/>
          </p:nvPr>
        </p:nvSpPr>
        <p:spPr>
          <a:xfrm>
            <a:off x="7016750" y="5994401"/>
            <a:ext cx="1295398" cy="609110"/>
          </a:xfrm>
          <a:solidFill>
            <a:schemeClr val="accent5">
              <a:lumMod val="40000"/>
              <a:lumOff val="60000"/>
            </a:schemeClr>
          </a:solidFill>
        </p:spPr>
        <p:txBody>
          <a:bodyPr>
            <a:normAutofit/>
          </a:bodyPr>
          <a:lstStyle>
            <a:lvl1pPr marL="0" indent="0" algn="ctr">
              <a:buNone/>
              <a:defRPr sz="1200" baseline="0">
                <a:solidFill>
                  <a:schemeClr val="bg1"/>
                </a:solidFill>
              </a:defRPr>
            </a:lvl1pPr>
          </a:lstStyle>
          <a:p>
            <a:r>
              <a:rPr lang="de-DE" dirty="0"/>
              <a:t>Click </a:t>
            </a:r>
            <a:r>
              <a:rPr lang="de-DE" dirty="0" err="1"/>
              <a:t>to</a:t>
            </a:r>
            <a:r>
              <a:rPr lang="de-DE" dirty="0"/>
              <a:t> </a:t>
            </a:r>
            <a:r>
              <a:rPr lang="de-DE" dirty="0" err="1"/>
              <a:t>add</a:t>
            </a:r>
            <a:r>
              <a:rPr lang="de-DE" dirty="0"/>
              <a:t> logo</a:t>
            </a:r>
          </a:p>
        </p:txBody>
      </p:sp>
      <p:sp>
        <p:nvSpPr>
          <p:cNvPr id="18" name="Bildplatzhalter 18"/>
          <p:cNvSpPr>
            <a:spLocks noGrp="1"/>
          </p:cNvSpPr>
          <p:nvPr>
            <p:ph type="pic" sz="quarter" idx="30" hasCustomPrompt="1"/>
          </p:nvPr>
        </p:nvSpPr>
        <p:spPr>
          <a:xfrm>
            <a:off x="5384800" y="5994401"/>
            <a:ext cx="1258887" cy="609110"/>
          </a:xfrm>
          <a:solidFill>
            <a:schemeClr val="accent5">
              <a:lumMod val="40000"/>
              <a:lumOff val="60000"/>
            </a:schemeClr>
          </a:solidFill>
        </p:spPr>
        <p:txBody>
          <a:bodyPr>
            <a:normAutofit/>
          </a:bodyPr>
          <a:lstStyle>
            <a:lvl1pPr marL="0" indent="0" algn="ctr">
              <a:buNone/>
              <a:defRPr sz="1200" baseline="0">
                <a:solidFill>
                  <a:schemeClr val="bg1"/>
                </a:solidFill>
              </a:defRPr>
            </a:lvl1pPr>
          </a:lstStyle>
          <a:p>
            <a:r>
              <a:rPr lang="de-DE" dirty="0"/>
              <a:t>Click </a:t>
            </a:r>
            <a:r>
              <a:rPr lang="de-DE" dirty="0" err="1"/>
              <a:t>to</a:t>
            </a:r>
            <a:r>
              <a:rPr lang="de-DE" dirty="0"/>
              <a:t> </a:t>
            </a:r>
            <a:r>
              <a:rPr lang="de-DE" dirty="0" err="1"/>
              <a:t>add</a:t>
            </a:r>
            <a:r>
              <a:rPr lang="de-DE" dirty="0"/>
              <a:t> logo</a:t>
            </a:r>
          </a:p>
        </p:txBody>
      </p:sp>
    </p:spTree>
    <p:extLst>
      <p:ext uri="{BB962C8B-B14F-4D97-AF65-F5344CB8AC3E}">
        <p14:creationId xmlns:p14="http://schemas.microsoft.com/office/powerpoint/2010/main" val="10990987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ext and Image">
    <p:spTree>
      <p:nvGrpSpPr>
        <p:cNvPr id="1" name=""/>
        <p:cNvGrpSpPr/>
        <p:nvPr/>
      </p:nvGrpSpPr>
      <p:grpSpPr>
        <a:xfrm>
          <a:off x="0" y="0"/>
          <a:ext cx="0" cy="0"/>
          <a:chOff x="0" y="0"/>
          <a:chExt cx="0" cy="0"/>
        </a:xfrm>
      </p:grpSpPr>
      <p:pic>
        <p:nvPicPr>
          <p:cNvPr id="15" name="Grafik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4655409"/>
            <a:ext cx="9143996" cy="2197607"/>
          </a:xfrm>
          <a:prstGeom prst="rect">
            <a:avLst/>
          </a:prstGeom>
        </p:spPr>
      </p:pic>
      <p:sp>
        <p:nvSpPr>
          <p:cNvPr id="8" name="Bildplatzhalter 6"/>
          <p:cNvSpPr>
            <a:spLocks noGrp="1"/>
          </p:cNvSpPr>
          <p:nvPr>
            <p:ph type="pic" sz="quarter" idx="13" hasCustomPrompt="1"/>
          </p:nvPr>
        </p:nvSpPr>
        <p:spPr>
          <a:xfrm>
            <a:off x="828674" y="1562573"/>
            <a:ext cx="3619757" cy="3847627"/>
          </a:xfrm>
        </p:spPr>
        <p:txBody>
          <a:bodyPr/>
          <a:lstStyle>
            <a:lvl1pPr marL="0" indent="0" algn="ctr">
              <a:buNone/>
              <a:defRPr lang="de-DE" sz="2800" kern="1200" dirty="0">
                <a:solidFill>
                  <a:srgbClr val="535353"/>
                </a:solidFill>
                <a:latin typeface="+mn-lt"/>
                <a:ea typeface="+mn-ea"/>
                <a:cs typeface="+mn-cs"/>
              </a:defRPr>
            </a:lvl1pPr>
          </a:lstStyle>
          <a:p>
            <a:br>
              <a:rPr lang="de-DE" dirty="0"/>
            </a:br>
            <a:br>
              <a:rPr lang="de-DE" dirty="0"/>
            </a:br>
            <a:r>
              <a:rPr lang="de-DE" dirty="0"/>
              <a:t>Click </a:t>
            </a:r>
            <a:r>
              <a:rPr lang="de-DE" dirty="0" err="1"/>
              <a:t>to</a:t>
            </a:r>
            <a:r>
              <a:rPr lang="de-DE" dirty="0"/>
              <a:t> </a:t>
            </a:r>
            <a:r>
              <a:rPr lang="de-DE" dirty="0" err="1"/>
              <a:t>add</a:t>
            </a:r>
            <a:r>
              <a:rPr lang="de-DE" dirty="0"/>
              <a:t> </a:t>
            </a:r>
            <a:r>
              <a:rPr lang="de-DE" dirty="0" err="1"/>
              <a:t>picture</a:t>
            </a:r>
            <a:endParaRPr lang="de-DE" dirty="0"/>
          </a:p>
        </p:txBody>
      </p:sp>
      <p:sp>
        <p:nvSpPr>
          <p:cNvPr id="11" name="Textplatzhalter 18"/>
          <p:cNvSpPr>
            <a:spLocks noGrp="1"/>
          </p:cNvSpPr>
          <p:nvPr>
            <p:ph type="body" sz="quarter" idx="16" hasCustomPrompt="1"/>
          </p:nvPr>
        </p:nvSpPr>
        <p:spPr>
          <a:xfrm>
            <a:off x="4597400" y="4947166"/>
            <a:ext cx="3810000" cy="463034"/>
          </a:xfrm>
        </p:spPr>
        <p:txBody>
          <a:bodyPr>
            <a:noAutofit/>
          </a:bodyPr>
          <a:lstStyle>
            <a:lvl1pPr marL="0" indent="0">
              <a:buNone/>
              <a:defRPr sz="1800" b="0" spc="30" baseline="0">
                <a:solidFill>
                  <a:srgbClr val="575756"/>
                </a:solidFill>
              </a:defRPr>
            </a:lvl1pPr>
          </a:lstStyle>
          <a:p>
            <a:pPr lvl="0"/>
            <a:r>
              <a:rPr lang="de-DE" dirty="0"/>
              <a:t>Source: </a:t>
            </a:r>
          </a:p>
        </p:txBody>
      </p:sp>
      <p:sp>
        <p:nvSpPr>
          <p:cNvPr id="16" name="Bildplatzhalter 18"/>
          <p:cNvSpPr>
            <a:spLocks noGrp="1"/>
          </p:cNvSpPr>
          <p:nvPr>
            <p:ph type="pic" sz="quarter" idx="29" hasCustomPrompt="1"/>
          </p:nvPr>
        </p:nvSpPr>
        <p:spPr>
          <a:xfrm>
            <a:off x="7016750" y="5994401"/>
            <a:ext cx="1295398" cy="609110"/>
          </a:xfrm>
          <a:solidFill>
            <a:schemeClr val="accent5">
              <a:lumMod val="40000"/>
              <a:lumOff val="60000"/>
            </a:schemeClr>
          </a:solidFill>
        </p:spPr>
        <p:txBody>
          <a:bodyPr>
            <a:normAutofit/>
          </a:bodyPr>
          <a:lstStyle>
            <a:lvl1pPr marL="0" indent="0" algn="ctr">
              <a:buNone/>
              <a:defRPr sz="1200" baseline="0">
                <a:solidFill>
                  <a:schemeClr val="bg1"/>
                </a:solidFill>
              </a:defRPr>
            </a:lvl1pPr>
          </a:lstStyle>
          <a:p>
            <a:r>
              <a:rPr lang="de-DE" dirty="0"/>
              <a:t>Click </a:t>
            </a:r>
            <a:r>
              <a:rPr lang="de-DE" dirty="0" err="1"/>
              <a:t>to</a:t>
            </a:r>
            <a:r>
              <a:rPr lang="de-DE" dirty="0"/>
              <a:t> </a:t>
            </a:r>
            <a:r>
              <a:rPr lang="de-DE" dirty="0" err="1"/>
              <a:t>add</a:t>
            </a:r>
            <a:r>
              <a:rPr lang="de-DE" dirty="0"/>
              <a:t> logo</a:t>
            </a:r>
          </a:p>
        </p:txBody>
      </p:sp>
      <p:sp>
        <p:nvSpPr>
          <p:cNvPr id="17" name="Bildplatzhalter 18"/>
          <p:cNvSpPr>
            <a:spLocks noGrp="1"/>
          </p:cNvSpPr>
          <p:nvPr>
            <p:ph type="pic" sz="quarter" idx="30" hasCustomPrompt="1"/>
          </p:nvPr>
        </p:nvSpPr>
        <p:spPr>
          <a:xfrm>
            <a:off x="5384800" y="5994401"/>
            <a:ext cx="1258887" cy="609110"/>
          </a:xfrm>
          <a:solidFill>
            <a:schemeClr val="accent5">
              <a:lumMod val="40000"/>
              <a:lumOff val="60000"/>
            </a:schemeClr>
          </a:solidFill>
        </p:spPr>
        <p:txBody>
          <a:bodyPr>
            <a:normAutofit/>
          </a:bodyPr>
          <a:lstStyle>
            <a:lvl1pPr marL="0" indent="0" algn="ctr">
              <a:buNone/>
              <a:defRPr sz="1200" baseline="0">
                <a:solidFill>
                  <a:schemeClr val="bg1"/>
                </a:solidFill>
              </a:defRPr>
            </a:lvl1pPr>
          </a:lstStyle>
          <a:p>
            <a:r>
              <a:rPr lang="de-DE" dirty="0"/>
              <a:t>Click </a:t>
            </a:r>
            <a:r>
              <a:rPr lang="de-DE" dirty="0" err="1"/>
              <a:t>to</a:t>
            </a:r>
            <a:r>
              <a:rPr lang="de-DE" dirty="0"/>
              <a:t> </a:t>
            </a:r>
            <a:r>
              <a:rPr lang="de-DE" dirty="0" err="1"/>
              <a:t>add</a:t>
            </a:r>
            <a:r>
              <a:rPr lang="de-DE" dirty="0"/>
              <a:t> logo</a:t>
            </a:r>
          </a:p>
        </p:txBody>
      </p:sp>
      <p:sp>
        <p:nvSpPr>
          <p:cNvPr id="14" name="Slide Number Placeholder 5"/>
          <p:cNvSpPr>
            <a:spLocks noGrp="1"/>
          </p:cNvSpPr>
          <p:nvPr>
            <p:ph type="sldNum" sz="quarter" idx="12"/>
          </p:nvPr>
        </p:nvSpPr>
        <p:spPr>
          <a:xfrm>
            <a:off x="6426200" y="179047"/>
            <a:ext cx="2057400" cy="365125"/>
          </a:xfrm>
        </p:spPr>
        <p:txBody>
          <a:bodyPr/>
          <a:lstStyle>
            <a:lvl1pPr>
              <a:defRPr sz="1800"/>
            </a:lvl1pPr>
          </a:lstStyle>
          <a:p>
            <a:fld id="{190EBBCB-7115-4285-8105-BC97DB0CD32C}" type="slidenum">
              <a:rPr lang="de-DE" smtClean="0"/>
              <a:pPr/>
              <a:t>‹#›</a:t>
            </a:fld>
            <a:endParaRPr lang="de-DE" dirty="0"/>
          </a:p>
        </p:txBody>
      </p:sp>
      <p:sp>
        <p:nvSpPr>
          <p:cNvPr id="18" name="Textplatzhalter 20"/>
          <p:cNvSpPr>
            <a:spLocks noGrp="1"/>
          </p:cNvSpPr>
          <p:nvPr>
            <p:ph type="body" sz="quarter" idx="31" hasCustomPrompt="1"/>
          </p:nvPr>
        </p:nvSpPr>
        <p:spPr>
          <a:xfrm>
            <a:off x="735999" y="560494"/>
            <a:ext cx="7671401" cy="452601"/>
          </a:xfrm>
        </p:spPr>
        <p:txBody>
          <a:bodyPr>
            <a:noAutofit/>
          </a:bodyPr>
          <a:lstStyle>
            <a:lvl1pPr marL="0" indent="0">
              <a:buNone/>
              <a:defRPr sz="3200" b="1" spc="80" baseline="0">
                <a:solidFill>
                  <a:srgbClr val="45802F"/>
                </a:solidFill>
              </a:defRPr>
            </a:lvl1pPr>
          </a:lstStyle>
          <a:p>
            <a:pPr lvl="0"/>
            <a:r>
              <a:rPr lang="de-DE" dirty="0"/>
              <a:t>Slide </a:t>
            </a:r>
            <a:r>
              <a:rPr lang="de-DE" dirty="0" err="1"/>
              <a:t>Heading</a:t>
            </a:r>
            <a:endParaRPr lang="de-DE" dirty="0"/>
          </a:p>
        </p:txBody>
      </p:sp>
      <p:sp>
        <p:nvSpPr>
          <p:cNvPr id="20" name="Textplatzhalter 22"/>
          <p:cNvSpPr>
            <a:spLocks noGrp="1"/>
          </p:cNvSpPr>
          <p:nvPr>
            <p:ph type="body" sz="quarter" idx="32" hasCustomPrompt="1"/>
          </p:nvPr>
        </p:nvSpPr>
        <p:spPr>
          <a:xfrm>
            <a:off x="735999" y="1021911"/>
            <a:ext cx="7671401" cy="526958"/>
          </a:xfrm>
        </p:spPr>
        <p:txBody>
          <a:bodyPr>
            <a:noAutofit/>
          </a:bodyPr>
          <a:lstStyle>
            <a:lvl1pPr marL="0" indent="0">
              <a:buNone/>
              <a:defRPr sz="3200" spc="70" baseline="0">
                <a:solidFill>
                  <a:srgbClr val="535353"/>
                </a:solidFill>
              </a:defRPr>
            </a:lvl1pPr>
            <a:lvl2pPr>
              <a:defRPr>
                <a:solidFill>
                  <a:srgbClr val="36A9E1"/>
                </a:solidFill>
              </a:defRPr>
            </a:lvl2pPr>
            <a:lvl3pPr>
              <a:defRPr>
                <a:solidFill>
                  <a:srgbClr val="36A9E1"/>
                </a:solidFill>
              </a:defRPr>
            </a:lvl3pPr>
            <a:lvl4pPr>
              <a:defRPr>
                <a:solidFill>
                  <a:srgbClr val="36A9E1"/>
                </a:solidFill>
              </a:defRPr>
            </a:lvl4pPr>
            <a:lvl5pPr>
              <a:defRPr>
                <a:solidFill>
                  <a:srgbClr val="36A9E1"/>
                </a:solidFill>
              </a:defRPr>
            </a:lvl5pPr>
          </a:lstStyle>
          <a:p>
            <a:pPr lvl="0"/>
            <a:r>
              <a:rPr lang="de-DE" dirty="0"/>
              <a:t>Slide </a:t>
            </a:r>
            <a:r>
              <a:rPr lang="de-DE" dirty="0" err="1"/>
              <a:t>Subheading</a:t>
            </a:r>
            <a:endParaRPr lang="de-DE" dirty="0"/>
          </a:p>
        </p:txBody>
      </p:sp>
      <p:sp>
        <p:nvSpPr>
          <p:cNvPr id="21" name="Textplatzhalter 24"/>
          <p:cNvSpPr>
            <a:spLocks noGrp="1"/>
          </p:cNvSpPr>
          <p:nvPr>
            <p:ph type="body" sz="quarter" idx="19" hasCustomPrompt="1"/>
          </p:nvPr>
        </p:nvSpPr>
        <p:spPr>
          <a:xfrm>
            <a:off x="735999" y="240917"/>
            <a:ext cx="7671400" cy="275127"/>
          </a:xfrm>
        </p:spPr>
        <p:txBody>
          <a:bodyPr>
            <a:noAutofit/>
          </a:bodyPr>
          <a:lstStyle>
            <a:lvl1pPr marL="0" indent="0">
              <a:buNone/>
              <a:defRPr sz="1800">
                <a:solidFill>
                  <a:srgbClr val="535353"/>
                </a:solidFill>
              </a:defRPr>
            </a:lvl1pPr>
          </a:lstStyle>
          <a:p>
            <a:pPr lvl="0"/>
            <a:r>
              <a:rPr lang="de-DE" dirty="0" err="1"/>
              <a:t>Overline</a:t>
            </a:r>
            <a:endParaRPr lang="de-DE" dirty="0"/>
          </a:p>
        </p:txBody>
      </p:sp>
      <p:sp>
        <p:nvSpPr>
          <p:cNvPr id="24" name="Textplatzhalter 16"/>
          <p:cNvSpPr>
            <a:spLocks noGrp="1"/>
          </p:cNvSpPr>
          <p:nvPr>
            <p:ph type="body" sz="quarter" idx="17" hasCustomPrompt="1"/>
          </p:nvPr>
        </p:nvSpPr>
        <p:spPr>
          <a:xfrm>
            <a:off x="4571018" y="1450110"/>
            <a:ext cx="3912582" cy="3515528"/>
          </a:xfrm>
        </p:spPr>
        <p:txBody>
          <a:bodyPr>
            <a:noAutofit/>
          </a:bodyPr>
          <a:lstStyle>
            <a:lvl1pPr marL="342900" marR="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sz="2400" kern="1000" spc="0" baseline="0">
                <a:solidFill>
                  <a:srgbClr val="535353"/>
                </a:solidFill>
              </a:defRPr>
            </a:lvl1pPr>
          </a:lstStyle>
          <a:p>
            <a:pPr marL="342900" indent="-342900">
              <a:buFont typeface="Arial" panose="020B0604020202020204" pitchFamily="34" charset="0"/>
              <a:buChar char="•"/>
            </a:pPr>
            <a:r>
              <a:rPr lang="de-DE" dirty="0"/>
              <a:t>e.g. </a:t>
            </a:r>
            <a:r>
              <a:rPr lang="de-DE" dirty="0" err="1"/>
              <a:t>bullet</a:t>
            </a:r>
            <a:r>
              <a:rPr lang="de-DE" dirty="0"/>
              <a:t> </a:t>
            </a:r>
            <a:r>
              <a:rPr lang="de-DE" dirty="0" err="1"/>
              <a:t>point</a:t>
            </a:r>
            <a:r>
              <a:rPr lang="de-DE" dirty="0"/>
              <a:t> </a:t>
            </a:r>
            <a:r>
              <a:rPr lang="de-DE" dirty="0" err="1"/>
              <a:t>text</a:t>
            </a:r>
            <a:endParaRPr lang="de-DE" dirty="0"/>
          </a:p>
          <a:p>
            <a:pPr marL="342900" indent="-342900">
              <a:buFont typeface="Arial" panose="020B0604020202020204" pitchFamily="34" charset="0"/>
              <a:buChar char="•"/>
            </a:pPr>
            <a:r>
              <a:rPr lang="de-DE" dirty="0" err="1"/>
              <a:t>bullet</a:t>
            </a:r>
            <a:r>
              <a:rPr lang="de-DE" dirty="0"/>
              <a:t> </a:t>
            </a:r>
            <a:r>
              <a:rPr lang="de-DE" dirty="0" err="1"/>
              <a:t>point</a:t>
            </a:r>
            <a:r>
              <a:rPr lang="de-DE" dirty="0"/>
              <a:t> </a:t>
            </a:r>
            <a:r>
              <a:rPr lang="de-DE" dirty="0" err="1"/>
              <a:t>text</a:t>
            </a:r>
            <a:endParaRPr lang="de-DE" dirty="0"/>
          </a:p>
          <a:p>
            <a:pPr marL="342900" indent="-342900">
              <a:buFont typeface="Arial" panose="020B0604020202020204" pitchFamily="34" charset="0"/>
              <a:buChar char="•"/>
            </a:pPr>
            <a:r>
              <a:rPr lang="de-DE" dirty="0" err="1"/>
              <a:t>bullet</a:t>
            </a:r>
            <a:r>
              <a:rPr lang="de-DE" dirty="0"/>
              <a:t> </a:t>
            </a:r>
            <a:r>
              <a:rPr lang="de-DE" dirty="0" err="1"/>
              <a:t>point</a:t>
            </a:r>
            <a:r>
              <a:rPr lang="de-DE" dirty="0"/>
              <a:t> </a:t>
            </a:r>
            <a:r>
              <a:rPr lang="de-DE" dirty="0" err="1"/>
              <a:t>text</a:t>
            </a:r>
            <a:endParaRPr lang="de-DE" dirty="0"/>
          </a:p>
        </p:txBody>
      </p:sp>
    </p:spTree>
    <p:extLst>
      <p:ext uri="{BB962C8B-B14F-4D97-AF65-F5344CB8AC3E}">
        <p14:creationId xmlns:p14="http://schemas.microsoft.com/office/powerpoint/2010/main" val="25153243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contact">
    <p:spTree>
      <p:nvGrpSpPr>
        <p:cNvPr id="1" name=""/>
        <p:cNvGrpSpPr/>
        <p:nvPr/>
      </p:nvGrpSpPr>
      <p:grpSpPr>
        <a:xfrm>
          <a:off x="0" y="0"/>
          <a:ext cx="0" cy="0"/>
          <a:chOff x="0" y="0"/>
          <a:chExt cx="0" cy="0"/>
        </a:xfrm>
      </p:grpSpPr>
      <p:sp>
        <p:nvSpPr>
          <p:cNvPr id="10" name="Rechteck 9"/>
          <p:cNvSpPr/>
          <p:nvPr userDrawn="1"/>
        </p:nvSpPr>
        <p:spPr>
          <a:xfrm>
            <a:off x="0" y="4715122"/>
            <a:ext cx="9144000" cy="214287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9" name="Grafik 2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606800"/>
            <a:ext cx="9144000" cy="2260600"/>
          </a:xfrm>
          <a:prstGeom prst="rect">
            <a:avLst/>
          </a:prstGeom>
        </p:spPr>
      </p:pic>
      <p:sp>
        <p:nvSpPr>
          <p:cNvPr id="16" name="Bildplatzhalter 18"/>
          <p:cNvSpPr>
            <a:spLocks noGrp="1"/>
          </p:cNvSpPr>
          <p:nvPr>
            <p:ph type="pic" sz="quarter" idx="34" hasCustomPrompt="1"/>
          </p:nvPr>
        </p:nvSpPr>
        <p:spPr>
          <a:xfrm>
            <a:off x="2175699" y="734237"/>
            <a:ext cx="1018800" cy="577692"/>
          </a:xfrm>
          <a:solidFill>
            <a:schemeClr val="accent5">
              <a:lumMod val="40000"/>
              <a:lumOff val="60000"/>
            </a:schemeClr>
          </a:solidFill>
        </p:spPr>
        <p:txBody>
          <a:bodyPr>
            <a:normAutofit/>
          </a:bodyPr>
          <a:lstStyle>
            <a:lvl1pPr marL="0" indent="0" algn="ctr">
              <a:buNone/>
              <a:defRPr sz="1200" baseline="0">
                <a:solidFill>
                  <a:schemeClr val="bg1"/>
                </a:solidFill>
              </a:defRPr>
            </a:lvl1pPr>
          </a:lstStyle>
          <a:p>
            <a:r>
              <a:rPr lang="de-DE" dirty="0"/>
              <a:t>Click </a:t>
            </a:r>
            <a:r>
              <a:rPr lang="de-DE" dirty="0" err="1"/>
              <a:t>to</a:t>
            </a:r>
            <a:r>
              <a:rPr lang="de-DE" dirty="0"/>
              <a:t> </a:t>
            </a:r>
            <a:r>
              <a:rPr lang="de-DE" dirty="0" err="1"/>
              <a:t>add</a:t>
            </a:r>
            <a:r>
              <a:rPr lang="de-DE" dirty="0"/>
              <a:t> logo</a:t>
            </a:r>
          </a:p>
        </p:txBody>
      </p:sp>
      <p:sp>
        <p:nvSpPr>
          <p:cNvPr id="24" name="Bildplatzhalter 18"/>
          <p:cNvSpPr>
            <a:spLocks noGrp="1"/>
          </p:cNvSpPr>
          <p:nvPr>
            <p:ph type="pic" sz="quarter" idx="35" hasCustomPrompt="1"/>
          </p:nvPr>
        </p:nvSpPr>
        <p:spPr>
          <a:xfrm>
            <a:off x="827088" y="734365"/>
            <a:ext cx="1018800" cy="570560"/>
          </a:xfrm>
          <a:solidFill>
            <a:schemeClr val="accent5">
              <a:lumMod val="40000"/>
              <a:lumOff val="60000"/>
            </a:schemeClr>
          </a:solidFill>
        </p:spPr>
        <p:txBody>
          <a:bodyPr>
            <a:normAutofit/>
          </a:bodyPr>
          <a:lstStyle>
            <a:lvl1pPr marL="0" indent="0" algn="ctr">
              <a:buNone/>
              <a:defRPr sz="1200" baseline="0">
                <a:solidFill>
                  <a:schemeClr val="bg1"/>
                </a:solidFill>
              </a:defRPr>
            </a:lvl1pPr>
          </a:lstStyle>
          <a:p>
            <a:r>
              <a:rPr lang="de-DE" dirty="0"/>
              <a:t>Click </a:t>
            </a:r>
            <a:r>
              <a:rPr lang="de-DE" dirty="0" err="1"/>
              <a:t>to</a:t>
            </a:r>
            <a:r>
              <a:rPr lang="de-DE" dirty="0"/>
              <a:t> </a:t>
            </a:r>
            <a:r>
              <a:rPr lang="de-DE" dirty="0" err="1"/>
              <a:t>add</a:t>
            </a:r>
            <a:r>
              <a:rPr lang="de-DE" dirty="0"/>
              <a:t> logo</a:t>
            </a:r>
          </a:p>
        </p:txBody>
      </p:sp>
      <p:sp>
        <p:nvSpPr>
          <p:cNvPr id="11" name="Textplatzhalter 20"/>
          <p:cNvSpPr>
            <a:spLocks noGrp="1"/>
          </p:cNvSpPr>
          <p:nvPr>
            <p:ph type="body" sz="quarter" idx="33" hasCustomPrompt="1"/>
          </p:nvPr>
        </p:nvSpPr>
        <p:spPr>
          <a:xfrm>
            <a:off x="727074" y="1676880"/>
            <a:ext cx="4472999" cy="525632"/>
          </a:xfrm>
        </p:spPr>
        <p:txBody>
          <a:bodyPr>
            <a:noAutofit/>
          </a:bodyPr>
          <a:lstStyle>
            <a:lvl1pPr marL="0" indent="0">
              <a:lnSpc>
                <a:spcPct val="100000"/>
              </a:lnSpc>
              <a:buNone/>
              <a:defRPr sz="3200" b="1" spc="80" baseline="0">
                <a:solidFill>
                  <a:srgbClr val="45802F"/>
                </a:solidFill>
              </a:defRPr>
            </a:lvl1pPr>
          </a:lstStyle>
          <a:p>
            <a:pPr lvl="0"/>
            <a:r>
              <a:rPr lang="de-DE" dirty="0" err="1"/>
              <a:t>Contact</a:t>
            </a:r>
            <a:endParaRPr lang="de-DE" dirty="0"/>
          </a:p>
        </p:txBody>
      </p:sp>
      <p:sp>
        <p:nvSpPr>
          <p:cNvPr id="12" name="Textplatzhalter 16"/>
          <p:cNvSpPr>
            <a:spLocks noGrp="1"/>
          </p:cNvSpPr>
          <p:nvPr>
            <p:ph type="body" sz="quarter" idx="17" hasCustomPrompt="1"/>
          </p:nvPr>
        </p:nvSpPr>
        <p:spPr>
          <a:xfrm>
            <a:off x="735999" y="2429212"/>
            <a:ext cx="4464074" cy="2863226"/>
          </a:xfrm>
        </p:spPr>
        <p:txBody>
          <a:bodyPr>
            <a:noAutofit/>
          </a:bodyPr>
          <a:lstStyle>
            <a:lvl1pPr marL="0" indent="0">
              <a:lnSpc>
                <a:spcPct val="100000"/>
              </a:lnSpc>
              <a:spcBef>
                <a:spcPts val="0"/>
              </a:spcBef>
              <a:buNone/>
              <a:defRPr sz="2400" kern="1000" spc="0" baseline="0">
                <a:solidFill>
                  <a:srgbClr val="535353"/>
                </a:solidFill>
              </a:defRPr>
            </a:lvl1pPr>
          </a:lstStyle>
          <a:p>
            <a:pPr lvl="0">
              <a:lnSpc>
                <a:spcPct val="100000"/>
              </a:lnSpc>
            </a:pPr>
            <a:r>
              <a:rPr lang="en-US" sz="2400" dirty="0"/>
              <a:t>Full name</a:t>
            </a:r>
            <a:br>
              <a:rPr lang="en-US" sz="2400" dirty="0"/>
            </a:br>
            <a:r>
              <a:rPr lang="en-US" sz="2400" dirty="0"/>
              <a:t>Position</a:t>
            </a:r>
            <a:br>
              <a:rPr lang="en-US" sz="2400" dirty="0"/>
            </a:br>
            <a:r>
              <a:rPr lang="en-US" sz="2400" dirty="0"/>
              <a:t>Institution/Company</a:t>
            </a:r>
            <a:br>
              <a:rPr lang="en-US" sz="2400" dirty="0"/>
            </a:br>
            <a:r>
              <a:rPr lang="en-US" sz="2400" dirty="0"/>
              <a:t>Institution/Company line 2</a:t>
            </a:r>
            <a:br>
              <a:rPr lang="en-US" sz="2400" dirty="0"/>
            </a:br>
            <a:r>
              <a:rPr lang="en-US" sz="2400" dirty="0"/>
              <a:t>Phone:  xxx</a:t>
            </a:r>
            <a:br>
              <a:rPr lang="en-US" sz="2400" dirty="0"/>
            </a:br>
            <a:r>
              <a:rPr lang="en-US" sz="2400" dirty="0"/>
              <a:t>e-mail: </a:t>
            </a:r>
            <a:r>
              <a:rPr lang="en-US" sz="2400" dirty="0" err="1"/>
              <a:t>full.name@xx.cc.yy</a:t>
            </a:r>
            <a:br>
              <a:rPr lang="en-US" sz="2400" dirty="0"/>
            </a:br>
            <a:r>
              <a:rPr lang="en-US" sz="2400" dirty="0"/>
              <a:t>https://www.allhandsondeck.eu/</a:t>
            </a:r>
            <a:r>
              <a:rPr lang="pl-PL" sz="2400" dirty="0"/>
              <a:t> </a:t>
            </a:r>
            <a:endParaRPr lang="en-US" sz="2400" dirty="0"/>
          </a:p>
        </p:txBody>
      </p:sp>
      <p:sp>
        <p:nvSpPr>
          <p:cNvPr id="14" name="Textplatzhalter 20"/>
          <p:cNvSpPr>
            <a:spLocks noGrp="1"/>
          </p:cNvSpPr>
          <p:nvPr>
            <p:ph type="body" sz="quarter" idx="36" hasCustomPrompt="1"/>
          </p:nvPr>
        </p:nvSpPr>
        <p:spPr>
          <a:xfrm>
            <a:off x="6858002" y="2622204"/>
            <a:ext cx="1916113" cy="697210"/>
          </a:xfrm>
        </p:spPr>
        <p:txBody>
          <a:bodyPr>
            <a:noAutofit/>
          </a:bodyPr>
          <a:lstStyle>
            <a:lvl1pPr marL="0" indent="0" algn="ctr">
              <a:lnSpc>
                <a:spcPct val="100000"/>
              </a:lnSpc>
              <a:buNone/>
              <a:defRPr sz="4000" b="1" spc="80" baseline="0">
                <a:solidFill>
                  <a:srgbClr val="45802F"/>
                </a:solidFill>
              </a:defRPr>
            </a:lvl1pPr>
          </a:lstStyle>
          <a:p>
            <a:pPr lvl="0"/>
            <a:r>
              <a:rPr lang="pl-PL" dirty="0"/>
              <a:t>AHOD</a:t>
            </a:r>
            <a:endParaRPr lang="de-DE" dirty="0"/>
          </a:p>
        </p:txBody>
      </p:sp>
      <p:pic>
        <p:nvPicPr>
          <p:cNvPr id="3" name="Obraz 2">
            <a:extLst>
              <a:ext uri="{FF2B5EF4-FFF2-40B4-BE49-F238E27FC236}">
                <a16:creationId xmlns:a16="http://schemas.microsoft.com/office/drawing/2014/main" id="{0C355FBC-70D8-40FD-8E1A-906561E68C8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949503" y="271250"/>
            <a:ext cx="2808582" cy="947080"/>
          </a:xfrm>
          <a:prstGeom prst="rect">
            <a:avLst/>
          </a:prstGeom>
        </p:spPr>
      </p:pic>
      <p:pic>
        <p:nvPicPr>
          <p:cNvPr id="5" name="Obraz 4">
            <a:extLst>
              <a:ext uri="{FF2B5EF4-FFF2-40B4-BE49-F238E27FC236}">
                <a16:creationId xmlns:a16="http://schemas.microsoft.com/office/drawing/2014/main" id="{46622950-F828-464D-8753-1CEDBB152EF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949503" y="1335418"/>
            <a:ext cx="2850740" cy="640136"/>
          </a:xfrm>
          <a:prstGeom prst="rect">
            <a:avLst/>
          </a:prstGeom>
        </p:spPr>
      </p:pic>
    </p:spTree>
    <p:extLst>
      <p:ext uri="{BB962C8B-B14F-4D97-AF65-F5344CB8AC3E}">
        <p14:creationId xmlns:p14="http://schemas.microsoft.com/office/powerpoint/2010/main" val="1937286155"/>
      </p:ext>
    </p:extLst>
  </p:cSld>
  <p:clrMapOvr>
    <a:masterClrMapping/>
  </p:clrMapOvr>
  <p:extLst>
    <p:ext uri="{DCECCB84-F9BA-43D5-87BE-67443E8EF086}">
      <p15:sldGuideLst xmlns:p15="http://schemas.microsoft.com/office/powerpoint/2012/main">
        <p15:guide id="1" orient="horz" pos="459">
          <p15:clr>
            <a:srgbClr val="FBAE40"/>
          </p15:clr>
        </p15:guide>
        <p15:guide id="2" pos="521">
          <p15:clr>
            <a:srgbClr val="FBAE40"/>
          </p15:clr>
        </p15:guide>
        <p15:guide id="3" pos="5239">
          <p15:clr>
            <a:srgbClr val="FBAE40"/>
          </p15:clr>
        </p15:guide>
        <p15:guide id="4" pos="4400">
          <p15:clr>
            <a:srgbClr val="FBAE40"/>
          </p15:clr>
        </p15:guide>
        <p15:guide id="5" orient="horz" pos="822">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Image">
    <p:spTree>
      <p:nvGrpSpPr>
        <p:cNvPr id="1" name=""/>
        <p:cNvGrpSpPr/>
        <p:nvPr/>
      </p:nvGrpSpPr>
      <p:grpSpPr>
        <a:xfrm>
          <a:off x="0" y="0"/>
          <a:ext cx="0" cy="0"/>
          <a:chOff x="0" y="0"/>
          <a:chExt cx="0" cy="0"/>
        </a:xfrm>
      </p:grpSpPr>
      <p:pic>
        <p:nvPicPr>
          <p:cNvPr id="15" name="Grafik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4655409"/>
            <a:ext cx="9143996" cy="2197607"/>
          </a:xfrm>
          <a:prstGeom prst="rect">
            <a:avLst/>
          </a:prstGeom>
        </p:spPr>
      </p:pic>
      <p:sp>
        <p:nvSpPr>
          <p:cNvPr id="14" name="Bildplatzhalter 6"/>
          <p:cNvSpPr>
            <a:spLocks noGrp="1"/>
          </p:cNvSpPr>
          <p:nvPr>
            <p:ph type="pic" sz="quarter" idx="13" hasCustomPrompt="1"/>
          </p:nvPr>
        </p:nvSpPr>
        <p:spPr>
          <a:xfrm>
            <a:off x="828674" y="1636713"/>
            <a:ext cx="7578725" cy="3856037"/>
          </a:xfrm>
        </p:spPr>
        <p:txBody>
          <a:bodyPr/>
          <a:lstStyle>
            <a:lvl1pPr marL="0" indent="0" algn="ctr">
              <a:buNone/>
              <a:defRPr>
                <a:solidFill>
                  <a:srgbClr val="535353"/>
                </a:solidFill>
              </a:defRPr>
            </a:lvl1pPr>
          </a:lstStyle>
          <a:p>
            <a:br>
              <a:rPr lang="de-DE" dirty="0"/>
            </a:br>
            <a:br>
              <a:rPr lang="de-DE" dirty="0"/>
            </a:br>
            <a:r>
              <a:rPr lang="de-DE" dirty="0"/>
              <a:t>Click </a:t>
            </a:r>
            <a:r>
              <a:rPr lang="de-DE" dirty="0" err="1"/>
              <a:t>to</a:t>
            </a:r>
            <a:r>
              <a:rPr lang="de-DE" dirty="0"/>
              <a:t> </a:t>
            </a:r>
            <a:r>
              <a:rPr lang="de-DE" dirty="0" err="1"/>
              <a:t>add</a:t>
            </a:r>
            <a:r>
              <a:rPr lang="de-DE" dirty="0"/>
              <a:t> </a:t>
            </a:r>
            <a:r>
              <a:rPr lang="de-DE" dirty="0" err="1"/>
              <a:t>picture</a:t>
            </a:r>
            <a:endParaRPr lang="de-DE" dirty="0"/>
          </a:p>
        </p:txBody>
      </p:sp>
      <p:sp>
        <p:nvSpPr>
          <p:cNvPr id="16" name="Slide Number Placeholder 5"/>
          <p:cNvSpPr>
            <a:spLocks noGrp="1"/>
          </p:cNvSpPr>
          <p:nvPr>
            <p:ph type="sldNum" sz="quarter" idx="12"/>
          </p:nvPr>
        </p:nvSpPr>
        <p:spPr>
          <a:xfrm>
            <a:off x="6426200" y="179047"/>
            <a:ext cx="2057400" cy="365125"/>
          </a:xfrm>
        </p:spPr>
        <p:txBody>
          <a:bodyPr/>
          <a:lstStyle>
            <a:lvl1pPr>
              <a:defRPr sz="1800"/>
            </a:lvl1pPr>
          </a:lstStyle>
          <a:p>
            <a:fld id="{190EBBCB-7115-4285-8105-BC97DB0CD32C}" type="slidenum">
              <a:rPr lang="de-DE" smtClean="0"/>
              <a:pPr/>
              <a:t>‹#›</a:t>
            </a:fld>
            <a:endParaRPr lang="de-DE" dirty="0"/>
          </a:p>
        </p:txBody>
      </p:sp>
      <p:sp>
        <p:nvSpPr>
          <p:cNvPr id="17" name="Textplatzhalter 20"/>
          <p:cNvSpPr>
            <a:spLocks noGrp="1"/>
          </p:cNvSpPr>
          <p:nvPr>
            <p:ph type="body" sz="quarter" idx="31" hasCustomPrompt="1"/>
          </p:nvPr>
        </p:nvSpPr>
        <p:spPr>
          <a:xfrm>
            <a:off x="735999" y="560494"/>
            <a:ext cx="7671401" cy="452601"/>
          </a:xfrm>
        </p:spPr>
        <p:txBody>
          <a:bodyPr>
            <a:noAutofit/>
          </a:bodyPr>
          <a:lstStyle>
            <a:lvl1pPr marL="0" indent="0">
              <a:buNone/>
              <a:defRPr sz="3200" b="1" spc="80" baseline="0">
                <a:solidFill>
                  <a:srgbClr val="45802F"/>
                </a:solidFill>
              </a:defRPr>
            </a:lvl1pPr>
          </a:lstStyle>
          <a:p>
            <a:pPr lvl="0"/>
            <a:r>
              <a:rPr lang="de-DE" dirty="0"/>
              <a:t>Slide </a:t>
            </a:r>
            <a:r>
              <a:rPr lang="de-DE" dirty="0" err="1"/>
              <a:t>Heading</a:t>
            </a:r>
            <a:endParaRPr lang="de-DE" dirty="0"/>
          </a:p>
        </p:txBody>
      </p:sp>
      <p:sp>
        <p:nvSpPr>
          <p:cNvPr id="20" name="Textplatzhalter 22"/>
          <p:cNvSpPr>
            <a:spLocks noGrp="1"/>
          </p:cNvSpPr>
          <p:nvPr>
            <p:ph type="body" sz="quarter" idx="32" hasCustomPrompt="1"/>
          </p:nvPr>
        </p:nvSpPr>
        <p:spPr>
          <a:xfrm>
            <a:off x="735999" y="1021911"/>
            <a:ext cx="7671401" cy="526958"/>
          </a:xfrm>
        </p:spPr>
        <p:txBody>
          <a:bodyPr>
            <a:noAutofit/>
          </a:bodyPr>
          <a:lstStyle>
            <a:lvl1pPr marL="0" indent="0">
              <a:buNone/>
              <a:defRPr sz="3200" spc="70" baseline="0">
                <a:solidFill>
                  <a:srgbClr val="535353"/>
                </a:solidFill>
              </a:defRPr>
            </a:lvl1pPr>
            <a:lvl2pPr>
              <a:defRPr>
                <a:solidFill>
                  <a:srgbClr val="36A9E1"/>
                </a:solidFill>
              </a:defRPr>
            </a:lvl2pPr>
            <a:lvl3pPr>
              <a:defRPr>
                <a:solidFill>
                  <a:srgbClr val="36A9E1"/>
                </a:solidFill>
              </a:defRPr>
            </a:lvl3pPr>
            <a:lvl4pPr>
              <a:defRPr>
                <a:solidFill>
                  <a:srgbClr val="36A9E1"/>
                </a:solidFill>
              </a:defRPr>
            </a:lvl4pPr>
            <a:lvl5pPr>
              <a:defRPr>
                <a:solidFill>
                  <a:srgbClr val="36A9E1"/>
                </a:solidFill>
              </a:defRPr>
            </a:lvl5pPr>
          </a:lstStyle>
          <a:p>
            <a:pPr lvl="0"/>
            <a:r>
              <a:rPr lang="de-DE" dirty="0"/>
              <a:t>Slide </a:t>
            </a:r>
            <a:r>
              <a:rPr lang="de-DE" dirty="0" err="1"/>
              <a:t>Subheading</a:t>
            </a:r>
            <a:endParaRPr lang="de-DE" dirty="0"/>
          </a:p>
        </p:txBody>
      </p:sp>
      <p:sp>
        <p:nvSpPr>
          <p:cNvPr id="21" name="Textplatzhalter 24"/>
          <p:cNvSpPr>
            <a:spLocks noGrp="1"/>
          </p:cNvSpPr>
          <p:nvPr>
            <p:ph type="body" sz="quarter" idx="19" hasCustomPrompt="1"/>
          </p:nvPr>
        </p:nvSpPr>
        <p:spPr>
          <a:xfrm>
            <a:off x="735999" y="240917"/>
            <a:ext cx="7671400" cy="275127"/>
          </a:xfrm>
        </p:spPr>
        <p:txBody>
          <a:bodyPr>
            <a:noAutofit/>
          </a:bodyPr>
          <a:lstStyle>
            <a:lvl1pPr marL="0" indent="0">
              <a:buNone/>
              <a:defRPr sz="1800">
                <a:solidFill>
                  <a:srgbClr val="535353"/>
                </a:solidFill>
              </a:defRPr>
            </a:lvl1pPr>
          </a:lstStyle>
          <a:p>
            <a:pPr lvl="0"/>
            <a:r>
              <a:rPr lang="de-DE" dirty="0" err="1"/>
              <a:t>Overline</a:t>
            </a:r>
            <a:endParaRPr lang="de-DE" dirty="0"/>
          </a:p>
        </p:txBody>
      </p:sp>
      <p:sp>
        <p:nvSpPr>
          <p:cNvPr id="22" name="Bildplatzhalter 18"/>
          <p:cNvSpPr>
            <a:spLocks noGrp="1"/>
          </p:cNvSpPr>
          <p:nvPr>
            <p:ph type="pic" sz="quarter" idx="29" hasCustomPrompt="1"/>
          </p:nvPr>
        </p:nvSpPr>
        <p:spPr>
          <a:xfrm>
            <a:off x="7016750" y="5994401"/>
            <a:ext cx="1295398" cy="609110"/>
          </a:xfrm>
          <a:solidFill>
            <a:schemeClr val="accent5">
              <a:lumMod val="40000"/>
              <a:lumOff val="60000"/>
            </a:schemeClr>
          </a:solidFill>
        </p:spPr>
        <p:txBody>
          <a:bodyPr>
            <a:normAutofit/>
          </a:bodyPr>
          <a:lstStyle>
            <a:lvl1pPr marL="0" indent="0" algn="ctr">
              <a:buNone/>
              <a:defRPr sz="1200" baseline="0">
                <a:solidFill>
                  <a:schemeClr val="bg1"/>
                </a:solidFill>
              </a:defRPr>
            </a:lvl1pPr>
          </a:lstStyle>
          <a:p>
            <a:r>
              <a:rPr lang="de-DE" dirty="0"/>
              <a:t>Click </a:t>
            </a:r>
            <a:r>
              <a:rPr lang="de-DE" dirty="0" err="1"/>
              <a:t>to</a:t>
            </a:r>
            <a:r>
              <a:rPr lang="de-DE" dirty="0"/>
              <a:t> </a:t>
            </a:r>
            <a:r>
              <a:rPr lang="de-DE" dirty="0" err="1"/>
              <a:t>add</a:t>
            </a:r>
            <a:r>
              <a:rPr lang="de-DE" dirty="0"/>
              <a:t> logo</a:t>
            </a:r>
          </a:p>
        </p:txBody>
      </p:sp>
      <p:sp>
        <p:nvSpPr>
          <p:cNvPr id="23" name="Bildplatzhalter 18"/>
          <p:cNvSpPr>
            <a:spLocks noGrp="1"/>
          </p:cNvSpPr>
          <p:nvPr>
            <p:ph type="pic" sz="quarter" idx="30" hasCustomPrompt="1"/>
          </p:nvPr>
        </p:nvSpPr>
        <p:spPr>
          <a:xfrm>
            <a:off x="5384800" y="5994401"/>
            <a:ext cx="1258887" cy="609110"/>
          </a:xfrm>
          <a:solidFill>
            <a:schemeClr val="accent5">
              <a:lumMod val="40000"/>
              <a:lumOff val="60000"/>
            </a:schemeClr>
          </a:solidFill>
        </p:spPr>
        <p:txBody>
          <a:bodyPr>
            <a:normAutofit/>
          </a:bodyPr>
          <a:lstStyle>
            <a:lvl1pPr marL="0" indent="0" algn="ctr">
              <a:buNone/>
              <a:defRPr sz="1200" baseline="0">
                <a:solidFill>
                  <a:schemeClr val="bg1"/>
                </a:solidFill>
              </a:defRPr>
            </a:lvl1pPr>
          </a:lstStyle>
          <a:p>
            <a:r>
              <a:rPr lang="de-DE" dirty="0"/>
              <a:t>Click </a:t>
            </a:r>
            <a:r>
              <a:rPr lang="de-DE" dirty="0" err="1"/>
              <a:t>to</a:t>
            </a:r>
            <a:r>
              <a:rPr lang="de-DE" dirty="0"/>
              <a:t> </a:t>
            </a:r>
            <a:r>
              <a:rPr lang="de-DE" dirty="0" err="1"/>
              <a:t>add</a:t>
            </a:r>
            <a:r>
              <a:rPr lang="de-DE" dirty="0"/>
              <a:t> logo</a:t>
            </a:r>
          </a:p>
        </p:txBody>
      </p:sp>
    </p:spTree>
    <p:extLst>
      <p:ext uri="{BB962C8B-B14F-4D97-AF65-F5344CB8AC3E}">
        <p14:creationId xmlns:p14="http://schemas.microsoft.com/office/powerpoint/2010/main" val="24047327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the style</a:t>
            </a:r>
          </a:p>
        </p:txBody>
      </p:sp>
      <p:sp>
        <p:nvSpPr>
          <p:cNvPr id="3" name="Content Placeholder 2"/>
          <p:cNvSpPr>
            <a:spLocks noGrp="1"/>
          </p:cNvSpPr>
          <p:nvPr>
            <p:ph idx="1" hasCustomPrompt="1"/>
          </p:nvPr>
        </p:nvSpPr>
        <p:spPr/>
        <p:txBody>
          <a:bodyPr/>
          <a:lstStyle/>
          <a:p>
            <a:pPr lvl="0"/>
            <a:r>
              <a:rPr lang="en-US" dirty="0"/>
              <a:t>Click to edit the style</a:t>
            </a:r>
            <a:endParaRPr lang="pl-PL" dirty="0"/>
          </a:p>
          <a:p>
            <a:pPr lvl="1"/>
            <a:r>
              <a:rPr lang="pl-PL" dirty="0"/>
              <a:t>The </a:t>
            </a:r>
            <a:r>
              <a:rPr lang="pl-PL" dirty="0" err="1"/>
              <a:t>second</a:t>
            </a:r>
            <a:r>
              <a:rPr lang="pl-PL" dirty="0"/>
              <a:t> </a:t>
            </a:r>
            <a:r>
              <a:rPr lang="pl-PL" dirty="0" err="1"/>
              <a:t>level</a:t>
            </a:r>
            <a:endParaRPr lang="pl-PL" dirty="0"/>
          </a:p>
          <a:p>
            <a:pPr lvl="2"/>
            <a:r>
              <a:rPr lang="pl-PL" dirty="0"/>
              <a:t>Third </a:t>
            </a:r>
            <a:r>
              <a:rPr lang="pl-PL" dirty="0" err="1"/>
              <a:t>level</a:t>
            </a:r>
            <a:endParaRPr lang="pl-PL" dirty="0"/>
          </a:p>
          <a:p>
            <a:pPr lvl="3"/>
            <a:r>
              <a:rPr lang="pl-PL" dirty="0" err="1"/>
              <a:t>Fourth</a:t>
            </a:r>
            <a:r>
              <a:rPr lang="pl-PL" dirty="0"/>
              <a:t> </a:t>
            </a:r>
            <a:r>
              <a:rPr lang="pl-PL" dirty="0" err="1"/>
              <a:t>level</a:t>
            </a:r>
            <a:endParaRPr lang="pl-PL" dirty="0"/>
          </a:p>
          <a:p>
            <a: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pl-PL" dirty="0"/>
              <a:t>The </a:t>
            </a:r>
            <a:r>
              <a:rPr lang="pl-PL" dirty="0" err="1"/>
              <a:t>fifth</a:t>
            </a:r>
            <a:r>
              <a:rPr lang="pl-PL" dirty="0"/>
              <a:t> </a:t>
            </a:r>
            <a:r>
              <a:rPr lang="pl-PL" dirty="0" err="1"/>
              <a:t>level</a:t>
            </a:r>
            <a:endParaRPr lang="en-US" dirty="0"/>
          </a:p>
        </p:txBody>
      </p:sp>
      <p:sp>
        <p:nvSpPr>
          <p:cNvPr id="4" name="Date Placeholder 3"/>
          <p:cNvSpPr>
            <a:spLocks noGrp="1"/>
          </p:cNvSpPr>
          <p:nvPr>
            <p:ph type="dt" sz="half" idx="10"/>
          </p:nvPr>
        </p:nvSpPr>
        <p:spPr/>
        <p:txBody>
          <a:bodyPr/>
          <a:lstStyle/>
          <a:p>
            <a:fld id="{D9D0DE6B-DAFA-405E-A3FB-8335C86FAD97}" type="datetimeFigureOut">
              <a:rPr lang="pl-PL" smtClean="0"/>
              <a:t>16.12.2021</a:t>
            </a:fld>
            <a:endParaRPr lang="pl-PL"/>
          </a:p>
        </p:txBody>
      </p:sp>
      <p:sp>
        <p:nvSpPr>
          <p:cNvPr id="5" name="Footer Placeholder 4"/>
          <p:cNvSpPr>
            <a:spLocks noGrp="1"/>
          </p:cNvSpPr>
          <p:nvPr>
            <p:ph type="ftr" sz="quarter" idx="11"/>
          </p:nvPr>
        </p:nvSpPr>
        <p:spPr/>
        <p:txBody>
          <a:bodyPr/>
          <a:lstStyle/>
          <a:p>
            <a:r>
              <a:rPr lang="pl-PL" dirty="0" err="1"/>
              <a:t>footer</a:t>
            </a:r>
            <a:endParaRPr lang="pl-PL" dirty="0"/>
          </a:p>
        </p:txBody>
      </p:sp>
      <p:sp>
        <p:nvSpPr>
          <p:cNvPr id="6" name="Slide Number Placeholder 5"/>
          <p:cNvSpPr>
            <a:spLocks noGrp="1"/>
          </p:cNvSpPr>
          <p:nvPr>
            <p:ph type="sldNum" sz="quarter" idx="12"/>
          </p:nvPr>
        </p:nvSpPr>
        <p:spPr/>
        <p:txBody>
          <a:bodyPr/>
          <a:lstStyle/>
          <a:p>
            <a:fld id="{0F4CE1FD-0376-457F-A9A4-3091F3DA3039}" type="slidenum">
              <a:rPr lang="pl-PL" smtClean="0"/>
              <a:t>‹#›</a:t>
            </a:fld>
            <a:endParaRPr lang="pl-PL"/>
          </a:p>
        </p:txBody>
      </p:sp>
    </p:spTree>
    <p:extLst>
      <p:ext uri="{BB962C8B-B14F-4D97-AF65-F5344CB8AC3E}">
        <p14:creationId xmlns:p14="http://schemas.microsoft.com/office/powerpoint/2010/main" val="15484521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3888" y="1709739"/>
            <a:ext cx="7886700" cy="2852737"/>
          </a:xfrm>
        </p:spPr>
        <p:txBody>
          <a:bodyPr anchor="b"/>
          <a:lstStyle>
            <a:lvl1pPr>
              <a:defRPr sz="6000"/>
            </a:lvl1pPr>
          </a:lstStyle>
          <a:p>
            <a:r>
              <a:rPr lang="en-US" dirty="0"/>
              <a:t>Click to edit the style</a:t>
            </a:r>
          </a:p>
        </p:txBody>
      </p:sp>
      <p:sp>
        <p:nvSpPr>
          <p:cNvPr id="3" name="Text Placeholder 2"/>
          <p:cNvSpPr>
            <a:spLocks noGrp="1"/>
          </p:cNvSpPr>
          <p:nvPr>
            <p:ph type="body" idx="1" hasCustomPrompt="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the subtitle pattern style</a:t>
            </a:r>
            <a:endParaRPr lang="pl-PL" dirty="0"/>
          </a:p>
        </p:txBody>
      </p:sp>
      <p:sp>
        <p:nvSpPr>
          <p:cNvPr id="4" name="Date Placeholder 3"/>
          <p:cNvSpPr>
            <a:spLocks noGrp="1"/>
          </p:cNvSpPr>
          <p:nvPr>
            <p:ph type="dt" sz="half" idx="10"/>
          </p:nvPr>
        </p:nvSpPr>
        <p:spPr/>
        <p:txBody>
          <a:bodyPr/>
          <a:lstStyle/>
          <a:p>
            <a:fld id="{D9D0DE6B-DAFA-405E-A3FB-8335C86FAD97}" type="datetimeFigureOut">
              <a:rPr lang="pl-PL" smtClean="0"/>
              <a:t>16.12.2021</a:t>
            </a:fld>
            <a:endParaRPr lang="pl-PL"/>
          </a:p>
        </p:txBody>
      </p:sp>
      <p:sp>
        <p:nvSpPr>
          <p:cNvPr id="5" name="Footer Placeholder 4"/>
          <p:cNvSpPr>
            <a:spLocks noGrp="1"/>
          </p:cNvSpPr>
          <p:nvPr>
            <p:ph type="ftr" sz="quarter" idx="11"/>
          </p:nvPr>
        </p:nvSpPr>
        <p:spPr/>
        <p:txBody>
          <a:bodyPr/>
          <a:lstStyle/>
          <a:p>
            <a:r>
              <a:rPr lang="pl-PL" dirty="0" err="1"/>
              <a:t>Footer</a:t>
            </a:r>
            <a:endParaRPr lang="pl-PL" dirty="0"/>
          </a:p>
        </p:txBody>
      </p:sp>
      <p:sp>
        <p:nvSpPr>
          <p:cNvPr id="6" name="Slide Number Placeholder 5"/>
          <p:cNvSpPr>
            <a:spLocks noGrp="1"/>
          </p:cNvSpPr>
          <p:nvPr>
            <p:ph type="sldNum" sz="quarter" idx="12"/>
          </p:nvPr>
        </p:nvSpPr>
        <p:spPr/>
        <p:txBody>
          <a:bodyPr/>
          <a:lstStyle/>
          <a:p>
            <a:fld id="{0F4CE1FD-0376-457F-A9A4-3091F3DA3039}" type="slidenum">
              <a:rPr lang="pl-PL" smtClean="0"/>
              <a:t>‹#›</a:t>
            </a:fld>
            <a:endParaRPr lang="pl-PL"/>
          </a:p>
        </p:txBody>
      </p:sp>
    </p:spTree>
    <p:extLst>
      <p:ext uri="{BB962C8B-B14F-4D97-AF65-F5344CB8AC3E}">
        <p14:creationId xmlns:p14="http://schemas.microsoft.com/office/powerpoint/2010/main" val="21788717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the style</a:t>
            </a:r>
          </a:p>
        </p:txBody>
      </p:sp>
      <p:sp>
        <p:nvSpPr>
          <p:cNvPr id="3" name="Content Placeholder 2"/>
          <p:cNvSpPr>
            <a:spLocks noGrp="1"/>
          </p:cNvSpPr>
          <p:nvPr>
            <p:ph sz="half" idx="1" hasCustomPrompt="1"/>
          </p:nvPr>
        </p:nvSpPr>
        <p:spPr>
          <a:xfrm>
            <a:off x="628650" y="1825625"/>
            <a:ext cx="3886200" cy="4351338"/>
          </a:xfrm>
        </p:spPr>
        <p:txBody>
          <a:bodyPr/>
          <a:lstStyle/>
          <a:p>
            <a:pPr lvl="0"/>
            <a:r>
              <a:rPr lang="en-US" dirty="0"/>
              <a:t>Click to edit the styles of the text master</a:t>
            </a:r>
            <a:endParaRPr lang="pl-PL" dirty="0"/>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pl-PL" dirty="0"/>
              <a:t>The </a:t>
            </a:r>
            <a:r>
              <a:rPr lang="pl-PL" dirty="0" err="1"/>
              <a:t>second</a:t>
            </a:r>
            <a:r>
              <a:rPr lang="pl-PL" dirty="0"/>
              <a:t> </a:t>
            </a:r>
            <a:r>
              <a:rPr lang="pl-PL" dirty="0" err="1"/>
              <a:t>level</a:t>
            </a:r>
            <a:endParaRPr lang="pl-PL" dirty="0"/>
          </a:p>
          <a:p>
            <a:pPr lvl="2"/>
            <a:r>
              <a:rPr lang="pl-PL" dirty="0"/>
              <a:t>Third </a:t>
            </a:r>
            <a:r>
              <a:rPr lang="pl-PL" dirty="0" err="1"/>
              <a:t>level</a:t>
            </a:r>
            <a:r>
              <a:rPr lang="pl-PL" dirty="0"/>
              <a:t> </a:t>
            </a:r>
          </a:p>
          <a:p>
            <a:pPr lvl="3"/>
            <a:r>
              <a:rPr lang="pl-PL" dirty="0" err="1"/>
              <a:t>Fourth</a:t>
            </a:r>
            <a:r>
              <a:rPr lang="pl-PL" dirty="0"/>
              <a:t> </a:t>
            </a:r>
            <a:r>
              <a:rPr lang="pl-PL" dirty="0" err="1"/>
              <a:t>level</a:t>
            </a:r>
            <a:endParaRPr lang="pl-PL" dirty="0"/>
          </a:p>
          <a:p>
            <a: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pl-PL" dirty="0"/>
              <a:t>The </a:t>
            </a:r>
            <a:r>
              <a:rPr lang="pl-PL" dirty="0" err="1"/>
              <a:t>fifth</a:t>
            </a:r>
            <a:r>
              <a:rPr lang="pl-PL" dirty="0"/>
              <a:t> </a:t>
            </a:r>
            <a:r>
              <a:rPr lang="pl-PL" dirty="0" err="1"/>
              <a:t>level</a:t>
            </a:r>
            <a:endParaRPr lang="en-US" dirty="0"/>
          </a:p>
        </p:txBody>
      </p:sp>
      <p:sp>
        <p:nvSpPr>
          <p:cNvPr id="4" name="Content Placeholder 3"/>
          <p:cNvSpPr>
            <a:spLocks noGrp="1"/>
          </p:cNvSpPr>
          <p:nvPr>
            <p:ph sz="half" idx="2" hasCustomPrompt="1"/>
          </p:nvPr>
        </p:nvSpPr>
        <p:spPr>
          <a:xfrm>
            <a:off x="4629150" y="1825625"/>
            <a:ext cx="3886200" cy="4351338"/>
          </a:xfrm>
        </p:spPr>
        <p:txBody>
          <a:bodyPr/>
          <a:lstStyle/>
          <a:p>
            <a:pPr lvl="0"/>
            <a:r>
              <a:rPr lang="en-US" dirty="0"/>
              <a:t>Click to edit the styles of the text master</a:t>
            </a:r>
            <a:endParaRPr lang="pl-PL" dirty="0"/>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pl-PL" dirty="0"/>
              <a:t>The </a:t>
            </a:r>
            <a:r>
              <a:rPr lang="pl-PL" dirty="0" err="1"/>
              <a:t>second</a:t>
            </a:r>
            <a:r>
              <a:rPr lang="pl-PL" dirty="0"/>
              <a:t> </a:t>
            </a:r>
            <a:r>
              <a:rPr lang="pl-PL" dirty="0" err="1"/>
              <a:t>level</a:t>
            </a:r>
            <a:endParaRPr lang="pl-PL" dirty="0"/>
          </a:p>
          <a:p>
            <a:pPr lvl="2"/>
            <a:r>
              <a:rPr lang="pl-PL" dirty="0"/>
              <a:t>Third </a:t>
            </a:r>
            <a:r>
              <a:rPr lang="pl-PL" dirty="0" err="1"/>
              <a:t>level</a:t>
            </a:r>
            <a:r>
              <a:rPr lang="pl-PL" dirty="0"/>
              <a:t> </a:t>
            </a:r>
          </a:p>
          <a:p>
            <a:pPr lvl="3"/>
            <a:r>
              <a:rPr lang="pl-PL" dirty="0" err="1"/>
              <a:t>Fourth</a:t>
            </a:r>
            <a:r>
              <a:rPr lang="pl-PL" dirty="0"/>
              <a:t> </a:t>
            </a:r>
            <a:r>
              <a:rPr lang="pl-PL" dirty="0" err="1"/>
              <a:t>level</a:t>
            </a:r>
            <a:endParaRPr lang="pl-PL" dirty="0"/>
          </a:p>
          <a:p>
            <a: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pl-PL" dirty="0"/>
              <a:t>The </a:t>
            </a:r>
            <a:r>
              <a:rPr lang="pl-PL" dirty="0" err="1"/>
              <a:t>fifth</a:t>
            </a:r>
            <a:r>
              <a:rPr lang="pl-PL" dirty="0"/>
              <a:t> </a:t>
            </a:r>
            <a:r>
              <a:rPr lang="pl-PL" dirty="0" err="1"/>
              <a:t>level</a:t>
            </a:r>
            <a:endParaRPr lang="en-US" dirty="0"/>
          </a:p>
        </p:txBody>
      </p:sp>
      <p:sp>
        <p:nvSpPr>
          <p:cNvPr id="5" name="Date Placeholder 4"/>
          <p:cNvSpPr>
            <a:spLocks noGrp="1"/>
          </p:cNvSpPr>
          <p:nvPr>
            <p:ph type="dt" sz="half" idx="10"/>
          </p:nvPr>
        </p:nvSpPr>
        <p:spPr/>
        <p:txBody>
          <a:bodyPr/>
          <a:lstStyle/>
          <a:p>
            <a:fld id="{D9D0DE6B-DAFA-405E-A3FB-8335C86FAD97}" type="datetimeFigureOut">
              <a:rPr lang="pl-PL" smtClean="0"/>
              <a:t>16.12.2021</a:t>
            </a:fld>
            <a:endParaRPr lang="pl-PL"/>
          </a:p>
        </p:txBody>
      </p:sp>
      <p:sp>
        <p:nvSpPr>
          <p:cNvPr id="6" name="Footer Placeholder 5"/>
          <p:cNvSpPr>
            <a:spLocks noGrp="1"/>
          </p:cNvSpPr>
          <p:nvPr>
            <p:ph type="ftr" sz="quarter" idx="11"/>
          </p:nvPr>
        </p:nvSpPr>
        <p:spPr/>
        <p:txBody>
          <a:bodyPr/>
          <a:lstStyle/>
          <a:p>
            <a:r>
              <a:rPr lang="pl-PL" dirty="0" err="1"/>
              <a:t>footer</a:t>
            </a:r>
            <a:endParaRPr lang="pl-PL" dirty="0"/>
          </a:p>
        </p:txBody>
      </p:sp>
      <p:sp>
        <p:nvSpPr>
          <p:cNvPr id="7" name="Slide Number Placeholder 6"/>
          <p:cNvSpPr>
            <a:spLocks noGrp="1"/>
          </p:cNvSpPr>
          <p:nvPr>
            <p:ph type="sldNum" sz="quarter" idx="12"/>
          </p:nvPr>
        </p:nvSpPr>
        <p:spPr/>
        <p:txBody>
          <a:bodyPr/>
          <a:lstStyle/>
          <a:p>
            <a:fld id="{0F4CE1FD-0376-457F-A9A4-3091F3DA3039}" type="slidenum">
              <a:rPr lang="pl-PL" smtClean="0"/>
              <a:t>‹#›</a:t>
            </a:fld>
            <a:endParaRPr lang="pl-PL"/>
          </a:p>
        </p:txBody>
      </p:sp>
    </p:spTree>
    <p:extLst>
      <p:ext uri="{BB962C8B-B14F-4D97-AF65-F5344CB8AC3E}">
        <p14:creationId xmlns:p14="http://schemas.microsoft.com/office/powerpoint/2010/main" val="8776130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9841" y="365126"/>
            <a:ext cx="7886700" cy="1325563"/>
          </a:xfrm>
        </p:spPr>
        <p:txBody>
          <a:bodyPr/>
          <a:lstStyle/>
          <a:p>
            <a:r>
              <a:rPr lang="en-US" dirty="0"/>
              <a:t>Click to edit the style</a:t>
            </a:r>
          </a:p>
        </p:txBody>
      </p:sp>
      <p:sp>
        <p:nvSpPr>
          <p:cNvPr id="3" name="Text Placeholder 2"/>
          <p:cNvSpPr>
            <a:spLocks noGrp="1"/>
          </p:cNvSpPr>
          <p:nvPr>
            <p:ph type="body" idx="1" hasCustomPrompt="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the styles of the text master</a:t>
            </a:r>
            <a:endParaRPr lang="pl-PL" dirty="0"/>
          </a:p>
        </p:txBody>
      </p:sp>
      <p:sp>
        <p:nvSpPr>
          <p:cNvPr id="4" name="Content Placeholder 3"/>
          <p:cNvSpPr>
            <a:spLocks noGrp="1"/>
          </p:cNvSpPr>
          <p:nvPr>
            <p:ph sz="half" idx="2" hasCustomPrompt="1"/>
          </p:nvPr>
        </p:nvSpPr>
        <p:spPr>
          <a:xfrm>
            <a:off x="629842" y="2505075"/>
            <a:ext cx="3868340" cy="3684588"/>
          </a:xfrm>
        </p:spPr>
        <p:txBody>
          <a:bodyPr/>
          <a:lstStyle/>
          <a:p>
            <a:pPr lvl="0"/>
            <a:r>
              <a:rPr lang="en-US" dirty="0"/>
              <a:t>Click to edit the styles of the text master</a:t>
            </a:r>
            <a:endParaRPr lang="pl-PL" dirty="0"/>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pl-PL" dirty="0"/>
              <a:t>The </a:t>
            </a:r>
            <a:r>
              <a:rPr lang="pl-PL" dirty="0" err="1"/>
              <a:t>second</a:t>
            </a:r>
            <a:r>
              <a:rPr lang="pl-PL" dirty="0"/>
              <a:t> </a:t>
            </a:r>
            <a:r>
              <a:rPr lang="pl-PL" dirty="0" err="1"/>
              <a:t>level</a:t>
            </a:r>
            <a:endParaRPr lang="pl-PL" dirty="0"/>
          </a:p>
          <a:p>
            <a:pPr lvl="2"/>
            <a:r>
              <a:rPr lang="pl-PL" dirty="0"/>
              <a:t>Third </a:t>
            </a:r>
            <a:r>
              <a:rPr lang="pl-PL" dirty="0" err="1"/>
              <a:t>level</a:t>
            </a:r>
            <a:endParaRPr lang="pl-PL" dirty="0"/>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pl-PL" dirty="0" err="1"/>
              <a:t>Fourth</a:t>
            </a:r>
            <a:r>
              <a:rPr lang="pl-PL" dirty="0"/>
              <a:t> </a:t>
            </a:r>
            <a:r>
              <a:rPr lang="pl-PL" dirty="0" err="1"/>
              <a:t>level</a:t>
            </a:r>
            <a:endParaRPr lang="pl-PL" dirty="0"/>
          </a:p>
          <a:p>
            <a: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pl-PL" dirty="0"/>
              <a:t>The </a:t>
            </a:r>
            <a:r>
              <a:rPr lang="pl-PL" dirty="0" err="1"/>
              <a:t>fifth</a:t>
            </a:r>
            <a:r>
              <a:rPr lang="pl-PL" dirty="0"/>
              <a:t> </a:t>
            </a:r>
            <a:r>
              <a:rPr lang="pl-PL" dirty="0" err="1"/>
              <a:t>level</a:t>
            </a:r>
            <a:endParaRPr lang="en-US" dirty="0"/>
          </a:p>
        </p:txBody>
      </p:sp>
      <p:sp>
        <p:nvSpPr>
          <p:cNvPr id="5" name="Text Placeholder 4"/>
          <p:cNvSpPr>
            <a:spLocks noGrp="1"/>
          </p:cNvSpPr>
          <p:nvPr>
            <p:ph type="body" sz="quarter" idx="3" hasCustomPrompt="1"/>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the styles of the text master</a:t>
            </a:r>
            <a:endParaRPr lang="pl-PL" dirty="0"/>
          </a:p>
        </p:txBody>
      </p:sp>
      <p:sp>
        <p:nvSpPr>
          <p:cNvPr id="6" name="Content Placeholder 5"/>
          <p:cNvSpPr>
            <a:spLocks noGrp="1"/>
          </p:cNvSpPr>
          <p:nvPr>
            <p:ph sz="quarter" idx="4" hasCustomPrompt="1"/>
          </p:nvPr>
        </p:nvSpPr>
        <p:spPr>
          <a:xfrm>
            <a:off x="4629150" y="2505075"/>
            <a:ext cx="3887391" cy="3684588"/>
          </a:xfrm>
        </p:spPr>
        <p:txBody>
          <a:bodyPr/>
          <a:lstStyle/>
          <a:p>
            <a:pPr lvl="0"/>
            <a:r>
              <a:rPr lang="en-US" dirty="0"/>
              <a:t>Click to edit the styles of the text master</a:t>
            </a:r>
            <a:endParaRPr lang="pl-PL" dirty="0"/>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pl-PL" dirty="0"/>
              <a:t>The </a:t>
            </a:r>
            <a:r>
              <a:rPr lang="pl-PL" dirty="0" err="1"/>
              <a:t>second</a:t>
            </a:r>
            <a:r>
              <a:rPr lang="pl-PL" dirty="0"/>
              <a:t> </a:t>
            </a:r>
            <a:r>
              <a:rPr lang="pl-PL" dirty="0" err="1"/>
              <a:t>level</a:t>
            </a:r>
            <a:endParaRPr lang="pl-PL" dirty="0"/>
          </a:p>
          <a:p>
            <a:pPr lvl="2"/>
            <a:r>
              <a:rPr lang="pl-PL" dirty="0"/>
              <a:t>Third </a:t>
            </a:r>
            <a:r>
              <a:rPr lang="pl-PL" dirty="0" err="1"/>
              <a:t>level</a:t>
            </a:r>
            <a:endParaRPr lang="pl-PL" dirty="0"/>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pl-PL" dirty="0" err="1"/>
              <a:t>Fourth</a:t>
            </a:r>
            <a:r>
              <a:rPr lang="pl-PL" dirty="0"/>
              <a:t> </a:t>
            </a:r>
            <a:r>
              <a:rPr lang="pl-PL" dirty="0" err="1"/>
              <a:t>level</a:t>
            </a:r>
            <a:endParaRPr lang="pl-PL" dirty="0"/>
          </a:p>
          <a:p>
            <a: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pl-PL" dirty="0"/>
              <a:t>The </a:t>
            </a:r>
            <a:r>
              <a:rPr lang="pl-PL" dirty="0" err="1"/>
              <a:t>fifth</a:t>
            </a:r>
            <a:r>
              <a:rPr lang="pl-PL" dirty="0"/>
              <a:t> </a:t>
            </a:r>
            <a:r>
              <a:rPr lang="pl-PL" dirty="0" err="1"/>
              <a:t>level</a:t>
            </a:r>
            <a:endParaRPr lang="en-US" dirty="0"/>
          </a:p>
        </p:txBody>
      </p:sp>
      <p:sp>
        <p:nvSpPr>
          <p:cNvPr id="7" name="Date Placeholder 6"/>
          <p:cNvSpPr>
            <a:spLocks noGrp="1"/>
          </p:cNvSpPr>
          <p:nvPr>
            <p:ph type="dt" sz="half" idx="10"/>
          </p:nvPr>
        </p:nvSpPr>
        <p:spPr/>
        <p:txBody>
          <a:bodyPr/>
          <a:lstStyle/>
          <a:p>
            <a:fld id="{D9D0DE6B-DAFA-405E-A3FB-8335C86FAD97}" type="datetimeFigureOut">
              <a:rPr lang="pl-PL" smtClean="0"/>
              <a:t>16.12.2021</a:t>
            </a:fld>
            <a:endParaRPr lang="pl-PL"/>
          </a:p>
        </p:txBody>
      </p:sp>
      <p:sp>
        <p:nvSpPr>
          <p:cNvPr id="8" name="Footer Placeholder 7"/>
          <p:cNvSpPr>
            <a:spLocks noGrp="1"/>
          </p:cNvSpPr>
          <p:nvPr>
            <p:ph type="ftr" sz="quarter" idx="11"/>
          </p:nvPr>
        </p:nvSpPr>
        <p:spPr/>
        <p:txBody>
          <a:bodyPr/>
          <a:lstStyle/>
          <a:p>
            <a:r>
              <a:rPr lang="pl-PL" dirty="0" err="1"/>
              <a:t>Footer</a:t>
            </a:r>
            <a:endParaRPr lang="pl-PL" dirty="0"/>
          </a:p>
        </p:txBody>
      </p:sp>
      <p:sp>
        <p:nvSpPr>
          <p:cNvPr id="9" name="Slide Number Placeholder 8"/>
          <p:cNvSpPr>
            <a:spLocks noGrp="1"/>
          </p:cNvSpPr>
          <p:nvPr>
            <p:ph type="sldNum" sz="quarter" idx="12"/>
          </p:nvPr>
        </p:nvSpPr>
        <p:spPr/>
        <p:txBody>
          <a:bodyPr/>
          <a:lstStyle/>
          <a:p>
            <a:fld id="{0F4CE1FD-0376-457F-A9A4-3091F3DA3039}" type="slidenum">
              <a:rPr lang="pl-PL" smtClean="0"/>
              <a:t>‹#›</a:t>
            </a:fld>
            <a:endParaRPr lang="pl-PL"/>
          </a:p>
        </p:txBody>
      </p:sp>
    </p:spTree>
    <p:extLst>
      <p:ext uri="{BB962C8B-B14F-4D97-AF65-F5344CB8AC3E}">
        <p14:creationId xmlns:p14="http://schemas.microsoft.com/office/powerpoint/2010/main" val="32213438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the style</a:t>
            </a:r>
          </a:p>
        </p:txBody>
      </p:sp>
      <p:sp>
        <p:nvSpPr>
          <p:cNvPr id="3" name="Date Placeholder 2"/>
          <p:cNvSpPr>
            <a:spLocks noGrp="1"/>
          </p:cNvSpPr>
          <p:nvPr>
            <p:ph type="dt" sz="half" idx="10"/>
          </p:nvPr>
        </p:nvSpPr>
        <p:spPr/>
        <p:txBody>
          <a:bodyPr/>
          <a:lstStyle/>
          <a:p>
            <a:fld id="{D9D0DE6B-DAFA-405E-A3FB-8335C86FAD97}" type="datetimeFigureOut">
              <a:rPr lang="pl-PL" smtClean="0"/>
              <a:t>16.12.2021</a:t>
            </a:fld>
            <a:endParaRPr lang="pl-PL"/>
          </a:p>
        </p:txBody>
      </p:sp>
      <p:sp>
        <p:nvSpPr>
          <p:cNvPr id="4" name="Footer Placeholder 3"/>
          <p:cNvSpPr>
            <a:spLocks noGrp="1"/>
          </p:cNvSpPr>
          <p:nvPr>
            <p:ph type="ftr" sz="quarter" idx="11"/>
          </p:nvPr>
        </p:nvSpPr>
        <p:spPr/>
        <p:txBody>
          <a:bodyPr/>
          <a:lstStyle/>
          <a:p>
            <a:r>
              <a:rPr lang="pl-PL" dirty="0" err="1"/>
              <a:t>Footer</a:t>
            </a:r>
            <a:endParaRPr lang="pl-PL" dirty="0"/>
          </a:p>
        </p:txBody>
      </p:sp>
      <p:sp>
        <p:nvSpPr>
          <p:cNvPr id="5" name="Slide Number Placeholder 4"/>
          <p:cNvSpPr>
            <a:spLocks noGrp="1"/>
          </p:cNvSpPr>
          <p:nvPr>
            <p:ph type="sldNum" sz="quarter" idx="12"/>
          </p:nvPr>
        </p:nvSpPr>
        <p:spPr/>
        <p:txBody>
          <a:bodyPr/>
          <a:lstStyle/>
          <a:p>
            <a:fld id="{0F4CE1FD-0376-457F-A9A4-3091F3DA3039}" type="slidenum">
              <a:rPr lang="pl-PL" smtClean="0"/>
              <a:t>‹#›</a:t>
            </a:fld>
            <a:endParaRPr lang="pl-PL"/>
          </a:p>
        </p:txBody>
      </p:sp>
    </p:spTree>
    <p:extLst>
      <p:ext uri="{BB962C8B-B14F-4D97-AF65-F5344CB8AC3E}">
        <p14:creationId xmlns:p14="http://schemas.microsoft.com/office/powerpoint/2010/main" val="12171774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D0DE6B-DAFA-405E-A3FB-8335C86FAD97}" type="datetimeFigureOut">
              <a:rPr lang="pl-PL" smtClean="0"/>
              <a:t>16.12.2021</a:t>
            </a:fld>
            <a:endParaRPr lang="pl-PL"/>
          </a:p>
        </p:txBody>
      </p:sp>
      <p:sp>
        <p:nvSpPr>
          <p:cNvPr id="3" name="Footer Placeholder 2"/>
          <p:cNvSpPr>
            <a:spLocks noGrp="1"/>
          </p:cNvSpPr>
          <p:nvPr>
            <p:ph type="ftr" sz="quarter" idx="11"/>
          </p:nvPr>
        </p:nvSpPr>
        <p:spPr/>
        <p:txBody>
          <a:bodyPr/>
          <a:lstStyle/>
          <a:p>
            <a:r>
              <a:rPr lang="pl-PL" dirty="0" err="1"/>
              <a:t>Footer</a:t>
            </a:r>
            <a:endParaRPr lang="pl-PL" dirty="0"/>
          </a:p>
        </p:txBody>
      </p:sp>
      <p:sp>
        <p:nvSpPr>
          <p:cNvPr id="4" name="Slide Number Placeholder 3"/>
          <p:cNvSpPr>
            <a:spLocks noGrp="1"/>
          </p:cNvSpPr>
          <p:nvPr>
            <p:ph type="sldNum" sz="quarter" idx="12"/>
          </p:nvPr>
        </p:nvSpPr>
        <p:spPr/>
        <p:txBody>
          <a:bodyPr/>
          <a:lstStyle/>
          <a:p>
            <a:fld id="{0F4CE1FD-0376-457F-A9A4-3091F3DA3039}" type="slidenum">
              <a:rPr lang="pl-PL" smtClean="0"/>
              <a:t>‹#›</a:t>
            </a:fld>
            <a:endParaRPr lang="pl-PL"/>
          </a:p>
        </p:txBody>
      </p:sp>
    </p:spTree>
    <p:extLst>
      <p:ext uri="{BB962C8B-B14F-4D97-AF65-F5344CB8AC3E}">
        <p14:creationId xmlns:p14="http://schemas.microsoft.com/office/powerpoint/2010/main" val="4199825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pl-PL"/>
              <a:t>Kliknij, aby edytować styl</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D9D0DE6B-DAFA-405E-A3FB-8335C86FAD97}" type="datetimeFigureOut">
              <a:rPr lang="pl-PL" smtClean="0"/>
              <a:t>16.12.2021</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0F4CE1FD-0376-457F-A9A4-3091F3DA3039}" type="slidenum">
              <a:rPr lang="pl-PL" smtClean="0"/>
              <a:t>‹#›</a:t>
            </a:fld>
            <a:endParaRPr lang="pl-PL"/>
          </a:p>
        </p:txBody>
      </p:sp>
    </p:spTree>
    <p:extLst>
      <p:ext uri="{BB962C8B-B14F-4D97-AF65-F5344CB8AC3E}">
        <p14:creationId xmlns:p14="http://schemas.microsoft.com/office/powerpoint/2010/main" val="15014677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pl-PL"/>
              <a:t>Kliknij, aby edytować styl</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a:t>Kliknij ikonę, aby dodać obraz</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D9D0DE6B-DAFA-405E-A3FB-8335C86FAD97}" type="datetimeFigureOut">
              <a:rPr lang="pl-PL" smtClean="0"/>
              <a:t>16.12.2021</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0F4CE1FD-0376-457F-A9A4-3091F3DA3039}" type="slidenum">
              <a:rPr lang="pl-PL" smtClean="0"/>
              <a:t>‹#›</a:t>
            </a:fld>
            <a:endParaRPr lang="pl-PL"/>
          </a:p>
        </p:txBody>
      </p:sp>
    </p:spTree>
    <p:extLst>
      <p:ext uri="{BB962C8B-B14F-4D97-AF65-F5344CB8AC3E}">
        <p14:creationId xmlns:p14="http://schemas.microsoft.com/office/powerpoint/2010/main" val="10157438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the style </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the style</a:t>
            </a:r>
            <a:endParaRPr lang="pl-PL" dirty="0"/>
          </a:p>
          <a:p>
            <a:pPr lvl="1"/>
            <a:r>
              <a:rPr lang="pl-PL" dirty="0"/>
              <a:t>The </a:t>
            </a:r>
            <a:r>
              <a:rPr lang="pl-PL" dirty="0" err="1"/>
              <a:t>second</a:t>
            </a:r>
            <a:r>
              <a:rPr lang="pl-PL" dirty="0"/>
              <a:t> </a:t>
            </a:r>
            <a:r>
              <a:rPr lang="pl-PL" dirty="0" err="1"/>
              <a:t>level</a:t>
            </a:r>
            <a:r>
              <a:rPr lang="pl-PL" dirty="0"/>
              <a:t> </a:t>
            </a:r>
          </a:p>
          <a:p>
            <a:pPr lvl="2"/>
            <a:r>
              <a:rPr lang="pl-PL" dirty="0"/>
              <a:t>Third </a:t>
            </a:r>
            <a:r>
              <a:rPr lang="pl-PL" dirty="0" err="1"/>
              <a:t>level</a:t>
            </a:r>
            <a:r>
              <a:rPr lang="pl-PL" dirty="0"/>
              <a:t> </a:t>
            </a:r>
          </a:p>
          <a:p>
            <a:pPr lvl="3"/>
            <a:r>
              <a:rPr lang="pl-PL" dirty="0" err="1"/>
              <a:t>Fourth</a:t>
            </a:r>
            <a:r>
              <a:rPr lang="pl-PL" dirty="0"/>
              <a:t> </a:t>
            </a:r>
            <a:r>
              <a:rPr lang="pl-PL" dirty="0" err="1"/>
              <a:t>level</a:t>
            </a:r>
            <a:endParaRPr lang="pl-PL" dirty="0"/>
          </a:p>
          <a:p>
            <a:pPr lvl="4"/>
            <a:r>
              <a:rPr lang="pl-PL" dirty="0"/>
              <a:t>The </a:t>
            </a:r>
            <a:r>
              <a:rPr lang="pl-PL" dirty="0" err="1"/>
              <a:t>fifth</a:t>
            </a:r>
            <a:r>
              <a:rPr lang="pl-PL" dirty="0"/>
              <a:t> </a:t>
            </a:r>
            <a:r>
              <a:rPr lang="pl-PL" dirty="0" err="1"/>
              <a:t>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D0DE6B-DAFA-405E-A3FB-8335C86FAD97}" type="datetimeFigureOut">
              <a:rPr lang="pl-PL" smtClean="0"/>
              <a:t>16.12.2021</a:t>
            </a:fld>
            <a:endParaRPr lang="pl-PL"/>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pl-PL" dirty="0" err="1"/>
              <a:t>footer</a:t>
            </a:r>
            <a:endParaRPr lang="pl-PL"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4CE1FD-0376-457F-A9A4-3091F3DA3039}" type="slidenum">
              <a:rPr lang="pl-PL" smtClean="0"/>
              <a:t>‹#›</a:t>
            </a:fld>
            <a:endParaRPr lang="pl-PL"/>
          </a:p>
        </p:txBody>
      </p:sp>
    </p:spTree>
    <p:extLst>
      <p:ext uri="{BB962C8B-B14F-4D97-AF65-F5344CB8AC3E}">
        <p14:creationId xmlns:p14="http://schemas.microsoft.com/office/powerpoint/2010/main" val="4971427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6" r:id="rId15"/>
    <p:sldLayoutId id="2147483677"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6.pn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6.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6.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16.xml"/><Relationship Id="rId7" Type="http://schemas.openxmlformats.org/officeDocument/2006/relationships/hyperlink" Target="https://creativecommons.org/licenses/by/3.0/" TargetMode="External"/><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hyperlink" Target="https://nwifc.org/steaming-helps-stillaguamish-canoe-take-final-shape/" TargetMode="External"/><Relationship Id="rId5" Type="http://schemas.openxmlformats.org/officeDocument/2006/relationships/image" Target="../media/image7.jp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platzhalter 7"/>
          <p:cNvSpPr>
            <a:spLocks noGrp="1"/>
          </p:cNvSpPr>
          <p:nvPr>
            <p:ph type="body" sz="quarter" idx="13"/>
          </p:nvPr>
        </p:nvSpPr>
        <p:spPr/>
        <p:txBody>
          <a:bodyPr>
            <a:normAutofit fontScale="92500"/>
          </a:bodyPr>
          <a:lstStyle/>
          <a:p>
            <a:r>
              <a:rPr lang="en-US" dirty="0"/>
              <a:t>Steaming and curving solid wood</a:t>
            </a:r>
            <a:endParaRPr lang="de-DE" dirty="0"/>
          </a:p>
        </p:txBody>
      </p:sp>
      <p:sp>
        <p:nvSpPr>
          <p:cNvPr id="9" name="Textplatzhalter 8"/>
          <p:cNvSpPr>
            <a:spLocks noGrp="1"/>
          </p:cNvSpPr>
          <p:nvPr>
            <p:ph type="body" sz="quarter" idx="14"/>
          </p:nvPr>
        </p:nvSpPr>
        <p:spPr/>
        <p:txBody>
          <a:bodyPr/>
          <a:lstStyle/>
          <a:p>
            <a:r>
              <a:rPr lang="pl-PL" dirty="0"/>
              <a:t>Module 3</a:t>
            </a:r>
            <a:endParaRPr lang="de-DE" dirty="0"/>
          </a:p>
        </p:txBody>
      </p:sp>
      <p:sp>
        <p:nvSpPr>
          <p:cNvPr id="11" name="Textplatzhalter 10"/>
          <p:cNvSpPr>
            <a:spLocks noGrp="1"/>
          </p:cNvSpPr>
          <p:nvPr>
            <p:ph type="body" sz="quarter" idx="16"/>
          </p:nvPr>
        </p:nvSpPr>
        <p:spPr/>
        <p:txBody>
          <a:bodyPr/>
          <a:lstStyle/>
          <a:p>
            <a:r>
              <a:rPr lang="pl-PL" dirty="0" err="1"/>
              <a:t>Warsaw</a:t>
            </a:r>
            <a:r>
              <a:rPr lang="pl-PL" dirty="0"/>
              <a:t>, 1st </a:t>
            </a:r>
            <a:r>
              <a:rPr lang="pl-PL" dirty="0" err="1"/>
              <a:t>December</a:t>
            </a:r>
            <a:r>
              <a:rPr lang="pl-PL" dirty="0"/>
              <a:t> 2021</a:t>
            </a:r>
            <a:endParaRPr lang="de-DE" dirty="0"/>
          </a:p>
        </p:txBody>
      </p:sp>
      <p:sp>
        <p:nvSpPr>
          <p:cNvPr id="12" name="Bildplatzhalter 11"/>
          <p:cNvSpPr>
            <a:spLocks noGrp="1"/>
          </p:cNvSpPr>
          <p:nvPr>
            <p:ph type="pic" sz="quarter" idx="17"/>
          </p:nvPr>
        </p:nvSpPr>
        <p:spPr/>
      </p:sp>
      <p:sp>
        <p:nvSpPr>
          <p:cNvPr id="13" name="Bildplatzhalter 12"/>
          <p:cNvSpPr>
            <a:spLocks noGrp="1"/>
          </p:cNvSpPr>
          <p:nvPr>
            <p:ph type="pic" sz="quarter" idx="18"/>
          </p:nvPr>
        </p:nvSpPr>
        <p:spPr/>
      </p:sp>
      <p:sp>
        <p:nvSpPr>
          <p:cNvPr id="10" name="Textplatzhalter 9"/>
          <p:cNvSpPr>
            <a:spLocks noGrp="1"/>
          </p:cNvSpPr>
          <p:nvPr>
            <p:ph type="body" sz="quarter" idx="15"/>
          </p:nvPr>
        </p:nvSpPr>
        <p:spPr/>
        <p:txBody>
          <a:bodyPr/>
          <a:lstStyle/>
          <a:p>
            <a:r>
              <a:rPr lang="pl-PL" dirty="0"/>
              <a:t>WULS</a:t>
            </a:r>
            <a:endParaRPr lang="de-DE" dirty="0"/>
          </a:p>
        </p:txBody>
      </p:sp>
      <p:pic>
        <p:nvPicPr>
          <p:cNvPr id="2" name="Dźwięk 1">
            <a:hlinkClick r:id="" action="ppaction://media"/>
            <a:extLst>
              <a:ext uri="{FF2B5EF4-FFF2-40B4-BE49-F238E27FC236}">
                <a16:creationId xmlns:a16="http://schemas.microsoft.com/office/drawing/2014/main" id="{454BE006-06E0-4440-BBBB-195B6C427C86}"/>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2110156767"/>
      </p:ext>
    </p:extLst>
  </p:cSld>
  <p:clrMapOvr>
    <a:masterClrMapping/>
  </p:clrMapOvr>
  <mc:AlternateContent xmlns:mc="http://schemas.openxmlformats.org/markup-compatibility/2006" xmlns:p14="http://schemas.microsoft.com/office/powerpoint/2010/main">
    <mc:Choice Requires="p14">
      <p:transition spd="slow" p14:dur="2000" advTm="71083"/>
    </mc:Choice>
    <mc:Fallback xmlns="">
      <p:transition spd="slow" advTm="7108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16CB417-DE61-4D30-BEC6-DBCC888477EF}"/>
              </a:ext>
            </a:extLst>
          </p:cNvPr>
          <p:cNvSpPr>
            <a:spLocks noGrp="1"/>
          </p:cNvSpPr>
          <p:nvPr>
            <p:ph type="ctrTitle"/>
          </p:nvPr>
        </p:nvSpPr>
        <p:spPr/>
        <p:txBody>
          <a:bodyPr>
            <a:noAutofit/>
          </a:bodyPr>
          <a:lstStyle/>
          <a:p>
            <a:r>
              <a:rPr lang="en-US" sz="4400" dirty="0"/>
              <a:t>Unit </a:t>
            </a:r>
            <a:r>
              <a:rPr lang="pl-PL" sz="4400" dirty="0"/>
              <a:t>6</a:t>
            </a:r>
            <a:r>
              <a:rPr lang="en-US" sz="4400" dirty="0"/>
              <a:t>.</a:t>
            </a:r>
            <a:r>
              <a:rPr lang="pl-PL" sz="4400" dirty="0"/>
              <a:t> </a:t>
            </a:r>
            <a:r>
              <a:rPr lang="en-US" sz="4400" dirty="0"/>
              <a:t>Theoretical knowledge about changes occurring in wood during the steaming  and control of steaming process</a:t>
            </a:r>
            <a:endParaRPr lang="pl-PL" sz="4400" dirty="0"/>
          </a:p>
        </p:txBody>
      </p:sp>
      <p:sp>
        <p:nvSpPr>
          <p:cNvPr id="3" name="Podtytuł 2">
            <a:extLst>
              <a:ext uri="{FF2B5EF4-FFF2-40B4-BE49-F238E27FC236}">
                <a16:creationId xmlns:a16="http://schemas.microsoft.com/office/drawing/2014/main" id="{A14F665B-2206-4502-B5BC-2532D4E2516B}"/>
              </a:ext>
            </a:extLst>
          </p:cNvPr>
          <p:cNvSpPr>
            <a:spLocks noGrp="1"/>
          </p:cNvSpPr>
          <p:nvPr>
            <p:ph type="subTitle" idx="1"/>
          </p:nvPr>
        </p:nvSpPr>
        <p:spPr/>
        <p:txBody>
          <a:bodyPr/>
          <a:lstStyle/>
          <a:p>
            <a:r>
              <a:rPr lang="pl-PL" dirty="0"/>
              <a:t>2 </a:t>
            </a:r>
            <a:r>
              <a:rPr lang="pl-PL" dirty="0" err="1"/>
              <a:t>hour</a:t>
            </a:r>
            <a:endParaRPr lang="pl-PL" dirty="0"/>
          </a:p>
        </p:txBody>
      </p:sp>
      <p:pic>
        <p:nvPicPr>
          <p:cNvPr id="4" name="Dźwięk 3">
            <a:hlinkClick r:id="" action="ppaction://media"/>
            <a:extLst>
              <a:ext uri="{FF2B5EF4-FFF2-40B4-BE49-F238E27FC236}">
                <a16:creationId xmlns:a16="http://schemas.microsoft.com/office/drawing/2014/main" id="{AAC1A54E-96AA-423E-BA94-49CCA3D9EC25}"/>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1583600905"/>
      </p:ext>
    </p:extLst>
  </p:cSld>
  <p:clrMapOvr>
    <a:masterClrMapping/>
  </p:clrMapOvr>
  <mc:AlternateContent xmlns:mc="http://schemas.openxmlformats.org/markup-compatibility/2006">
    <mc:Choice xmlns:p14="http://schemas.microsoft.com/office/powerpoint/2010/main" Requires="p14">
      <p:transition spd="slow" p14:dur="2000" advTm="22219"/>
    </mc:Choice>
    <mc:Fallback>
      <p:transition spd="slow" advTm="2221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399236B0-5C91-421D-B255-DBDD08106BFC}"/>
              </a:ext>
            </a:extLst>
          </p:cNvPr>
          <p:cNvSpPr>
            <a:spLocks noGrp="1"/>
          </p:cNvSpPr>
          <p:nvPr>
            <p:ph type="body" sz="quarter" idx="14"/>
          </p:nvPr>
        </p:nvSpPr>
        <p:spPr/>
        <p:txBody>
          <a:bodyPr/>
          <a:lstStyle/>
          <a:p>
            <a:r>
              <a:rPr lang="pl-PL" dirty="0" err="1"/>
              <a:t>Bending</a:t>
            </a:r>
            <a:r>
              <a:rPr lang="pl-PL" dirty="0"/>
              <a:t> </a:t>
            </a:r>
            <a:r>
              <a:rPr lang="pl-PL" dirty="0" err="1"/>
              <a:t>plasticized</a:t>
            </a:r>
            <a:r>
              <a:rPr lang="pl-PL" dirty="0"/>
              <a:t> </a:t>
            </a:r>
            <a:r>
              <a:rPr lang="pl-PL" dirty="0" err="1"/>
              <a:t>wood</a:t>
            </a:r>
            <a:endParaRPr lang="pl-PL" dirty="0"/>
          </a:p>
        </p:txBody>
      </p:sp>
      <p:sp>
        <p:nvSpPr>
          <p:cNvPr id="3" name="Symbol zastępczy tekstu 2">
            <a:extLst>
              <a:ext uri="{FF2B5EF4-FFF2-40B4-BE49-F238E27FC236}">
                <a16:creationId xmlns:a16="http://schemas.microsoft.com/office/drawing/2014/main" id="{F348C749-FB06-4DBF-A248-ABB800E946B4}"/>
              </a:ext>
            </a:extLst>
          </p:cNvPr>
          <p:cNvSpPr>
            <a:spLocks noGrp="1"/>
          </p:cNvSpPr>
          <p:nvPr>
            <p:ph type="body" sz="quarter" idx="15"/>
          </p:nvPr>
        </p:nvSpPr>
        <p:spPr/>
        <p:txBody>
          <a:bodyPr/>
          <a:lstStyle/>
          <a:p>
            <a:endParaRPr lang="pl-PL"/>
          </a:p>
        </p:txBody>
      </p:sp>
      <p:sp>
        <p:nvSpPr>
          <p:cNvPr id="4" name="Symbol zastępczy tekstu 3">
            <a:extLst>
              <a:ext uri="{FF2B5EF4-FFF2-40B4-BE49-F238E27FC236}">
                <a16:creationId xmlns:a16="http://schemas.microsoft.com/office/drawing/2014/main" id="{BDF9FC37-3130-4A01-9E74-E54B73E078A0}"/>
              </a:ext>
            </a:extLst>
          </p:cNvPr>
          <p:cNvSpPr>
            <a:spLocks noGrp="1"/>
          </p:cNvSpPr>
          <p:nvPr>
            <p:ph type="body" sz="quarter" idx="24"/>
          </p:nvPr>
        </p:nvSpPr>
        <p:spPr>
          <a:xfrm>
            <a:off x="736600" y="1613521"/>
            <a:ext cx="7670800" cy="3732202"/>
          </a:xfrm>
        </p:spPr>
        <p:txBody>
          <a:bodyPr>
            <a:normAutofit lnSpcReduction="10000"/>
          </a:bodyPr>
          <a:lstStyle/>
          <a:p>
            <a:r>
              <a:rPr lang="en-US" dirty="0"/>
              <a:t>Wood evaporation is a process of heating wet wood in an atmosphere of saturated wet water vapor</a:t>
            </a:r>
            <a:r>
              <a:rPr lang="pl-PL" dirty="0"/>
              <a:t>.</a:t>
            </a:r>
          </a:p>
          <a:p>
            <a:r>
              <a:rPr lang="en-US" dirty="0"/>
              <a:t> If we overheat saturated, wet steam, saturated dry steam will be created, which dries the wood</a:t>
            </a:r>
            <a:endParaRPr lang="pl-PL" dirty="0"/>
          </a:p>
          <a:p>
            <a:r>
              <a:rPr lang="en-US" dirty="0"/>
              <a:t>The steaming process is applied to the round wood prior to cutting into veneer.</a:t>
            </a:r>
            <a:endParaRPr lang="pl-PL" dirty="0"/>
          </a:p>
          <a:p>
            <a:r>
              <a:rPr lang="en-US" dirty="0" err="1"/>
              <a:t>Tonet</a:t>
            </a:r>
            <a:r>
              <a:rPr lang="en-US" dirty="0"/>
              <a:t> was the first to patent the process of bending plasticized wood, which started the boom on bent furniture and the famous chair No. 14 that everyone knows</a:t>
            </a:r>
            <a:r>
              <a:rPr lang="pl-PL" dirty="0"/>
              <a:t>.</a:t>
            </a:r>
          </a:p>
        </p:txBody>
      </p:sp>
      <p:sp>
        <p:nvSpPr>
          <p:cNvPr id="5" name="Symbol zastępczy tekstu 4">
            <a:extLst>
              <a:ext uri="{FF2B5EF4-FFF2-40B4-BE49-F238E27FC236}">
                <a16:creationId xmlns:a16="http://schemas.microsoft.com/office/drawing/2014/main" id="{7C848E50-C914-450E-9934-E8AC8458C941}"/>
              </a:ext>
            </a:extLst>
          </p:cNvPr>
          <p:cNvSpPr>
            <a:spLocks noGrp="1"/>
          </p:cNvSpPr>
          <p:nvPr>
            <p:ph type="body" sz="quarter" idx="19"/>
          </p:nvPr>
        </p:nvSpPr>
        <p:spPr/>
        <p:txBody>
          <a:bodyPr/>
          <a:lstStyle/>
          <a:p>
            <a:endParaRPr lang="pl-PL"/>
          </a:p>
        </p:txBody>
      </p:sp>
      <p:sp>
        <p:nvSpPr>
          <p:cNvPr id="6" name="Symbol zastępczy obrazu 5">
            <a:extLst>
              <a:ext uri="{FF2B5EF4-FFF2-40B4-BE49-F238E27FC236}">
                <a16:creationId xmlns:a16="http://schemas.microsoft.com/office/drawing/2014/main" id="{B24FCF7D-2716-49A7-B020-CB11877AC227}"/>
              </a:ext>
            </a:extLst>
          </p:cNvPr>
          <p:cNvSpPr>
            <a:spLocks noGrp="1"/>
          </p:cNvSpPr>
          <p:nvPr>
            <p:ph type="pic" sz="quarter" idx="29"/>
          </p:nvPr>
        </p:nvSpPr>
        <p:spPr/>
      </p:sp>
      <p:sp>
        <p:nvSpPr>
          <p:cNvPr id="7" name="Symbol zastępczy obrazu 6">
            <a:extLst>
              <a:ext uri="{FF2B5EF4-FFF2-40B4-BE49-F238E27FC236}">
                <a16:creationId xmlns:a16="http://schemas.microsoft.com/office/drawing/2014/main" id="{DC5D6DB3-161D-421D-9545-10458BEE50DF}"/>
              </a:ext>
            </a:extLst>
          </p:cNvPr>
          <p:cNvSpPr>
            <a:spLocks noGrp="1"/>
          </p:cNvSpPr>
          <p:nvPr>
            <p:ph type="pic" sz="quarter" idx="30"/>
          </p:nvPr>
        </p:nvSpPr>
        <p:spPr/>
      </p:sp>
      <p:pic>
        <p:nvPicPr>
          <p:cNvPr id="8" name="Dźwięk 7">
            <a:hlinkClick r:id="" action="ppaction://media"/>
            <a:extLst>
              <a:ext uri="{FF2B5EF4-FFF2-40B4-BE49-F238E27FC236}">
                <a16:creationId xmlns:a16="http://schemas.microsoft.com/office/drawing/2014/main" id="{5C077558-FB54-4DA7-BCD4-218D4F9FC62A}"/>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3634135594"/>
      </p:ext>
    </p:extLst>
  </p:cSld>
  <p:clrMapOvr>
    <a:masterClrMapping/>
  </p:clrMapOvr>
  <mc:AlternateContent xmlns:mc="http://schemas.openxmlformats.org/markup-compatibility/2006">
    <mc:Choice xmlns:p14="http://schemas.microsoft.com/office/powerpoint/2010/main" Requires="p14">
      <p:transition spd="slow" p14:dur="2000" advTm="118946"/>
    </mc:Choice>
    <mc:Fallback>
      <p:transition spd="slow" advTm="11894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Symbol zastępczy obrazu 14">
            <a:extLst>
              <a:ext uri="{FF2B5EF4-FFF2-40B4-BE49-F238E27FC236}">
                <a16:creationId xmlns:a16="http://schemas.microsoft.com/office/drawing/2014/main" id="{1E26EC89-183C-489A-BC49-900BE2563D72}"/>
              </a:ext>
            </a:extLst>
          </p:cNvPr>
          <p:cNvPicPr>
            <a:picLocks noGrp="1" noChangeAspect="1"/>
          </p:cNvPicPr>
          <p:nvPr>
            <p:ph type="pic" sz="quarter" idx="13"/>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t="32362" b="32362"/>
          <a:stretch>
            <a:fillRect/>
          </a:stretch>
        </p:blipFill>
        <p:spPr/>
      </p:pic>
      <p:sp>
        <p:nvSpPr>
          <p:cNvPr id="3" name="Symbol zastępczy tekstu 2">
            <a:extLst>
              <a:ext uri="{FF2B5EF4-FFF2-40B4-BE49-F238E27FC236}">
                <a16:creationId xmlns:a16="http://schemas.microsoft.com/office/drawing/2014/main" id="{7B09F6B5-69B0-441B-B014-A2D6B47191B8}"/>
              </a:ext>
            </a:extLst>
          </p:cNvPr>
          <p:cNvSpPr>
            <a:spLocks noGrp="1"/>
          </p:cNvSpPr>
          <p:nvPr>
            <p:ph type="body" sz="quarter" idx="31"/>
          </p:nvPr>
        </p:nvSpPr>
        <p:spPr/>
        <p:txBody>
          <a:bodyPr/>
          <a:lstStyle/>
          <a:p>
            <a:r>
              <a:rPr lang="pl-PL" dirty="0"/>
              <a:t>The </a:t>
            </a:r>
            <a:r>
              <a:rPr lang="pl-PL" dirty="0" err="1"/>
              <a:t>steam</a:t>
            </a:r>
            <a:r>
              <a:rPr lang="pl-PL" dirty="0"/>
              <a:t> for </a:t>
            </a:r>
            <a:r>
              <a:rPr lang="pl-PL" dirty="0" err="1"/>
              <a:t>steams</a:t>
            </a:r>
            <a:r>
              <a:rPr lang="pl-PL" dirty="0"/>
              <a:t> </a:t>
            </a:r>
          </a:p>
        </p:txBody>
      </p:sp>
      <p:sp>
        <p:nvSpPr>
          <p:cNvPr id="4" name="Symbol zastępczy tekstu 3">
            <a:extLst>
              <a:ext uri="{FF2B5EF4-FFF2-40B4-BE49-F238E27FC236}">
                <a16:creationId xmlns:a16="http://schemas.microsoft.com/office/drawing/2014/main" id="{D15835AF-2105-4B00-A522-239A206824A3}"/>
              </a:ext>
            </a:extLst>
          </p:cNvPr>
          <p:cNvSpPr>
            <a:spLocks noGrp="1"/>
          </p:cNvSpPr>
          <p:nvPr>
            <p:ph type="body" sz="quarter" idx="32"/>
          </p:nvPr>
        </p:nvSpPr>
        <p:spPr/>
        <p:txBody>
          <a:bodyPr/>
          <a:lstStyle/>
          <a:p>
            <a:endParaRPr lang="pl-PL"/>
          </a:p>
        </p:txBody>
      </p:sp>
      <p:sp>
        <p:nvSpPr>
          <p:cNvPr id="5" name="Symbol zastępczy tekstu 4">
            <a:extLst>
              <a:ext uri="{FF2B5EF4-FFF2-40B4-BE49-F238E27FC236}">
                <a16:creationId xmlns:a16="http://schemas.microsoft.com/office/drawing/2014/main" id="{5436CAF2-C0F3-4A1E-964A-4F71BD764D4D}"/>
              </a:ext>
            </a:extLst>
          </p:cNvPr>
          <p:cNvSpPr>
            <a:spLocks noGrp="1"/>
          </p:cNvSpPr>
          <p:nvPr>
            <p:ph type="body" sz="quarter" idx="19"/>
          </p:nvPr>
        </p:nvSpPr>
        <p:spPr/>
        <p:txBody>
          <a:bodyPr/>
          <a:lstStyle/>
          <a:p>
            <a:endParaRPr lang="pl-PL"/>
          </a:p>
        </p:txBody>
      </p:sp>
      <p:sp>
        <p:nvSpPr>
          <p:cNvPr id="6" name="Symbol zastępczy obrazu 5">
            <a:extLst>
              <a:ext uri="{FF2B5EF4-FFF2-40B4-BE49-F238E27FC236}">
                <a16:creationId xmlns:a16="http://schemas.microsoft.com/office/drawing/2014/main" id="{7648D0F3-E9C9-49E6-8230-60BCACD4A7B6}"/>
              </a:ext>
            </a:extLst>
          </p:cNvPr>
          <p:cNvSpPr>
            <a:spLocks noGrp="1"/>
          </p:cNvSpPr>
          <p:nvPr>
            <p:ph type="pic" sz="quarter" idx="29"/>
          </p:nvPr>
        </p:nvSpPr>
        <p:spPr/>
      </p:sp>
      <p:sp>
        <p:nvSpPr>
          <p:cNvPr id="7" name="Symbol zastępczy obrazu 6">
            <a:extLst>
              <a:ext uri="{FF2B5EF4-FFF2-40B4-BE49-F238E27FC236}">
                <a16:creationId xmlns:a16="http://schemas.microsoft.com/office/drawing/2014/main" id="{F0EE9C2D-1220-48EE-B947-34EEAE34CD2A}"/>
              </a:ext>
            </a:extLst>
          </p:cNvPr>
          <p:cNvSpPr>
            <a:spLocks noGrp="1"/>
          </p:cNvSpPr>
          <p:nvPr>
            <p:ph type="pic" sz="quarter" idx="30"/>
          </p:nvPr>
        </p:nvSpPr>
        <p:spPr/>
      </p:sp>
      <p:sp>
        <p:nvSpPr>
          <p:cNvPr id="16" name="pole tekstowe 15">
            <a:extLst>
              <a:ext uri="{FF2B5EF4-FFF2-40B4-BE49-F238E27FC236}">
                <a16:creationId xmlns:a16="http://schemas.microsoft.com/office/drawing/2014/main" id="{D8B5CC22-3B24-40BB-AB4E-8E3E9BAAA7D3}"/>
              </a:ext>
            </a:extLst>
          </p:cNvPr>
          <p:cNvSpPr txBox="1"/>
          <p:nvPr/>
        </p:nvSpPr>
        <p:spPr>
          <a:xfrm>
            <a:off x="828674" y="5492750"/>
            <a:ext cx="7578725" cy="230832"/>
          </a:xfrm>
          <a:prstGeom prst="rect">
            <a:avLst/>
          </a:prstGeom>
          <a:noFill/>
        </p:spPr>
        <p:txBody>
          <a:bodyPr wrap="square" rtlCol="0">
            <a:spAutoFit/>
          </a:bodyPr>
          <a:lstStyle/>
          <a:p>
            <a:r>
              <a:rPr lang="pl-PL" sz="900">
                <a:hlinkClick r:id="rId6" tooltip="https://nwifc.org/steaming-helps-stillaguamish-canoe-take-final-shape/"/>
              </a:rPr>
              <a:t>To zdjęcie</a:t>
            </a:r>
            <a:r>
              <a:rPr lang="pl-PL" sz="900"/>
              <a:t>, autor: Nieznany autor, licencja: </a:t>
            </a:r>
            <a:r>
              <a:rPr lang="pl-PL" sz="900">
                <a:hlinkClick r:id="rId7" tooltip="https://creativecommons.org/licenses/by/3.0/"/>
              </a:rPr>
              <a:t>CC BY</a:t>
            </a:r>
            <a:endParaRPr lang="pl-PL" sz="900"/>
          </a:p>
        </p:txBody>
      </p:sp>
      <p:pic>
        <p:nvPicPr>
          <p:cNvPr id="2" name="Dźwięk 1">
            <a:hlinkClick r:id="" action="ppaction://media"/>
            <a:extLst>
              <a:ext uri="{FF2B5EF4-FFF2-40B4-BE49-F238E27FC236}">
                <a16:creationId xmlns:a16="http://schemas.microsoft.com/office/drawing/2014/main" id="{B769E64A-8DE5-4D6A-8FC9-D1EF60119C29}"/>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1005926300"/>
      </p:ext>
    </p:extLst>
  </p:cSld>
  <p:clrMapOvr>
    <a:masterClrMapping/>
  </p:clrMapOvr>
  <mc:AlternateContent xmlns:mc="http://schemas.openxmlformats.org/markup-compatibility/2006">
    <mc:Choice xmlns:p14="http://schemas.microsoft.com/office/powerpoint/2010/main" Requires="p14">
      <p:transition spd="slow" p14:dur="2000" advTm="148618"/>
    </mc:Choice>
    <mc:Fallback>
      <p:transition spd="slow" advTm="14861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1">
            <a:extLst>
              <a:ext uri="{FF2B5EF4-FFF2-40B4-BE49-F238E27FC236}">
                <a16:creationId xmlns:a16="http://schemas.microsoft.com/office/drawing/2014/main" id="{0E90FB7F-A9BE-4ABF-995E-8C48563AC137}"/>
              </a:ext>
            </a:extLst>
          </p:cNvPr>
          <p:cNvSpPr>
            <a:spLocks noGrp="1"/>
          </p:cNvSpPr>
          <p:nvPr>
            <p:ph type="pic" sz="quarter" idx="13"/>
          </p:nvPr>
        </p:nvSpPr>
        <p:spPr/>
      </p:sp>
      <p:sp>
        <p:nvSpPr>
          <p:cNvPr id="3" name="Symbol zastępczy tekstu 2">
            <a:extLst>
              <a:ext uri="{FF2B5EF4-FFF2-40B4-BE49-F238E27FC236}">
                <a16:creationId xmlns:a16="http://schemas.microsoft.com/office/drawing/2014/main" id="{53663EA3-47FE-4C8E-9DEC-3B68DF9E7DCB}"/>
              </a:ext>
            </a:extLst>
          </p:cNvPr>
          <p:cNvSpPr>
            <a:spLocks noGrp="1"/>
          </p:cNvSpPr>
          <p:nvPr>
            <p:ph type="body" sz="quarter" idx="16"/>
          </p:nvPr>
        </p:nvSpPr>
        <p:spPr/>
        <p:txBody>
          <a:bodyPr/>
          <a:lstStyle/>
          <a:p>
            <a:endParaRPr lang="pl-PL"/>
          </a:p>
        </p:txBody>
      </p:sp>
      <p:sp>
        <p:nvSpPr>
          <p:cNvPr id="4" name="Symbol zastępczy obrazu 3">
            <a:extLst>
              <a:ext uri="{FF2B5EF4-FFF2-40B4-BE49-F238E27FC236}">
                <a16:creationId xmlns:a16="http://schemas.microsoft.com/office/drawing/2014/main" id="{5B3A1837-BF73-496C-AB5A-65B640021D89}"/>
              </a:ext>
            </a:extLst>
          </p:cNvPr>
          <p:cNvSpPr>
            <a:spLocks noGrp="1"/>
          </p:cNvSpPr>
          <p:nvPr>
            <p:ph type="pic" sz="quarter" idx="29"/>
          </p:nvPr>
        </p:nvSpPr>
        <p:spPr/>
      </p:sp>
      <p:sp>
        <p:nvSpPr>
          <p:cNvPr id="5" name="Symbol zastępczy obrazu 4">
            <a:extLst>
              <a:ext uri="{FF2B5EF4-FFF2-40B4-BE49-F238E27FC236}">
                <a16:creationId xmlns:a16="http://schemas.microsoft.com/office/drawing/2014/main" id="{0DC28C5E-5BD6-4135-ADEA-B1342ACBED60}"/>
              </a:ext>
            </a:extLst>
          </p:cNvPr>
          <p:cNvSpPr>
            <a:spLocks noGrp="1"/>
          </p:cNvSpPr>
          <p:nvPr>
            <p:ph type="pic" sz="quarter" idx="30"/>
          </p:nvPr>
        </p:nvSpPr>
        <p:spPr/>
      </p:sp>
      <p:sp>
        <p:nvSpPr>
          <p:cNvPr id="6" name="Symbol zastępczy tekstu 5">
            <a:extLst>
              <a:ext uri="{FF2B5EF4-FFF2-40B4-BE49-F238E27FC236}">
                <a16:creationId xmlns:a16="http://schemas.microsoft.com/office/drawing/2014/main" id="{2DBFC8D8-08BC-445F-BD6A-90C9C9787553}"/>
              </a:ext>
            </a:extLst>
          </p:cNvPr>
          <p:cNvSpPr>
            <a:spLocks noGrp="1"/>
          </p:cNvSpPr>
          <p:nvPr>
            <p:ph type="body" sz="quarter" idx="31"/>
          </p:nvPr>
        </p:nvSpPr>
        <p:spPr/>
        <p:txBody>
          <a:bodyPr/>
          <a:lstStyle/>
          <a:p>
            <a:endParaRPr lang="pl-PL"/>
          </a:p>
        </p:txBody>
      </p:sp>
      <p:sp>
        <p:nvSpPr>
          <p:cNvPr id="7" name="Symbol zastępczy tekstu 6">
            <a:extLst>
              <a:ext uri="{FF2B5EF4-FFF2-40B4-BE49-F238E27FC236}">
                <a16:creationId xmlns:a16="http://schemas.microsoft.com/office/drawing/2014/main" id="{3A861849-BF5B-4216-927A-6A88D9F2AC73}"/>
              </a:ext>
            </a:extLst>
          </p:cNvPr>
          <p:cNvSpPr>
            <a:spLocks noGrp="1"/>
          </p:cNvSpPr>
          <p:nvPr>
            <p:ph type="body" sz="quarter" idx="32"/>
          </p:nvPr>
        </p:nvSpPr>
        <p:spPr/>
        <p:txBody>
          <a:bodyPr/>
          <a:lstStyle/>
          <a:p>
            <a:endParaRPr lang="pl-PL"/>
          </a:p>
        </p:txBody>
      </p:sp>
      <p:sp>
        <p:nvSpPr>
          <p:cNvPr id="8" name="Symbol zastępczy tekstu 7">
            <a:extLst>
              <a:ext uri="{FF2B5EF4-FFF2-40B4-BE49-F238E27FC236}">
                <a16:creationId xmlns:a16="http://schemas.microsoft.com/office/drawing/2014/main" id="{0D54D16B-F054-40C2-81C4-E7E859C8F3CF}"/>
              </a:ext>
            </a:extLst>
          </p:cNvPr>
          <p:cNvSpPr>
            <a:spLocks noGrp="1"/>
          </p:cNvSpPr>
          <p:nvPr>
            <p:ph type="body" sz="quarter" idx="19"/>
          </p:nvPr>
        </p:nvSpPr>
        <p:spPr/>
        <p:txBody>
          <a:bodyPr/>
          <a:lstStyle/>
          <a:p>
            <a:endParaRPr lang="pl-PL"/>
          </a:p>
        </p:txBody>
      </p:sp>
      <p:sp>
        <p:nvSpPr>
          <p:cNvPr id="9" name="Symbol zastępczy tekstu 8">
            <a:extLst>
              <a:ext uri="{FF2B5EF4-FFF2-40B4-BE49-F238E27FC236}">
                <a16:creationId xmlns:a16="http://schemas.microsoft.com/office/drawing/2014/main" id="{23B61631-AD82-473B-AF1C-0DB7F8E50E7B}"/>
              </a:ext>
            </a:extLst>
          </p:cNvPr>
          <p:cNvSpPr>
            <a:spLocks noGrp="1"/>
          </p:cNvSpPr>
          <p:nvPr>
            <p:ph type="body" sz="quarter" idx="17"/>
          </p:nvPr>
        </p:nvSpPr>
        <p:spPr/>
        <p:txBody>
          <a:bodyPr/>
          <a:lstStyle/>
          <a:p>
            <a:endParaRPr lang="pl-PL"/>
          </a:p>
        </p:txBody>
      </p:sp>
    </p:spTree>
    <p:extLst>
      <p:ext uri="{BB962C8B-B14F-4D97-AF65-F5344CB8AC3E}">
        <p14:creationId xmlns:p14="http://schemas.microsoft.com/office/powerpoint/2010/main" val="23677075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Bildplatzhalter 7"/>
          <p:cNvSpPr>
            <a:spLocks noGrp="1"/>
          </p:cNvSpPr>
          <p:nvPr>
            <p:ph type="pic" sz="quarter" idx="34"/>
          </p:nvPr>
        </p:nvSpPr>
        <p:spPr/>
      </p:sp>
      <p:sp>
        <p:nvSpPr>
          <p:cNvPr id="9" name="Bildplatzhalter 8"/>
          <p:cNvSpPr>
            <a:spLocks noGrp="1"/>
          </p:cNvSpPr>
          <p:nvPr>
            <p:ph type="pic" sz="quarter" idx="35"/>
          </p:nvPr>
        </p:nvSpPr>
        <p:spPr/>
      </p:sp>
      <p:sp>
        <p:nvSpPr>
          <p:cNvPr id="7" name="Textplatzhalter 6"/>
          <p:cNvSpPr>
            <a:spLocks noGrp="1"/>
          </p:cNvSpPr>
          <p:nvPr>
            <p:ph type="body" sz="quarter" idx="33"/>
          </p:nvPr>
        </p:nvSpPr>
        <p:spPr/>
        <p:txBody>
          <a:bodyPr/>
          <a:lstStyle/>
          <a:p>
            <a:endParaRPr lang="en-US"/>
          </a:p>
        </p:txBody>
      </p:sp>
      <p:sp>
        <p:nvSpPr>
          <p:cNvPr id="6" name="Textplatzhalter 5"/>
          <p:cNvSpPr>
            <a:spLocks noGrp="1"/>
          </p:cNvSpPr>
          <p:nvPr>
            <p:ph type="body" sz="quarter" idx="17"/>
          </p:nvPr>
        </p:nvSpPr>
        <p:spPr/>
        <p:txBody>
          <a:bodyPr/>
          <a:lstStyle/>
          <a:p>
            <a:endParaRPr lang="en-US" dirty="0"/>
          </a:p>
        </p:txBody>
      </p:sp>
      <p:sp>
        <p:nvSpPr>
          <p:cNvPr id="10" name="Textplatzhalter 9"/>
          <p:cNvSpPr>
            <a:spLocks noGrp="1"/>
          </p:cNvSpPr>
          <p:nvPr>
            <p:ph type="body" sz="quarter" idx="36"/>
          </p:nvPr>
        </p:nvSpPr>
        <p:spPr/>
        <p:txBody>
          <a:bodyPr/>
          <a:lstStyle/>
          <a:p>
            <a:endParaRPr lang="en-US" dirty="0"/>
          </a:p>
        </p:txBody>
      </p:sp>
    </p:spTree>
    <p:extLst>
      <p:ext uri="{BB962C8B-B14F-4D97-AF65-F5344CB8AC3E}">
        <p14:creationId xmlns:p14="http://schemas.microsoft.com/office/powerpoint/2010/main" val="331295380"/>
      </p:ext>
    </p:extLst>
  </p:cSld>
  <p:clrMapOvr>
    <a:masterClrMapping/>
  </p:clrMapOvr>
</p:sld>
</file>

<file path=ppt/theme/theme1.xml><?xml version="1.0" encoding="utf-8"?>
<a:theme xmlns:a="http://schemas.openxmlformats.org/drawingml/2006/main" name="Motyw pakietu Office">
  <a:themeElements>
    <a:clrScheme name="Motyw pakietu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Motyw pakietu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tyw pakietu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9BF7CE3E72E22E4D925E906FAC5E12CD" ma:contentTypeVersion="9" ma:contentTypeDescription="Utwórz nowy dokument." ma:contentTypeScope="" ma:versionID="fbee733865335a73814d8ff8fbf47733">
  <xsd:schema xmlns:xsd="http://www.w3.org/2001/XMLSchema" xmlns:xs="http://www.w3.org/2001/XMLSchema" xmlns:p="http://schemas.microsoft.com/office/2006/metadata/properties" xmlns:ns2="c8dfd723-03d2-4251-9dad-276074cb686f" targetNamespace="http://schemas.microsoft.com/office/2006/metadata/properties" ma:root="true" ma:fieldsID="0349f6340a5d9789c43e3960fd6cb9bf" ns2:_="">
    <xsd:import namespace="c8dfd723-03d2-4251-9dad-276074cb686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8dfd723-03d2-4251-9dad-276074cb686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LengthInSeconds" ma:index="16"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zawartości"/>
        <xsd:element ref="dc:title" minOccurs="0" maxOccurs="1" ma:index="4" ma:displayName="Tytuł"/>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2B570CF-61CF-4B40-9411-F176B5FBBB8E}">
  <ds:schemaRefs>
    <ds:schemaRef ds:uri="http://schemas.microsoft.com/sharepoint/v3/contenttype/forms"/>
  </ds:schemaRefs>
</ds:datastoreItem>
</file>

<file path=customXml/itemProps2.xml><?xml version="1.0" encoding="utf-8"?>
<ds:datastoreItem xmlns:ds="http://schemas.openxmlformats.org/officeDocument/2006/customXml" ds:itemID="{76A7F2CB-3355-4687-BF96-D5F84F59E8A9}">
  <ds:schemaRefs>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c8dfd723-03d2-4251-9dad-276074cb686f"/>
    <ds:schemaRef ds:uri="http://www.w3.org/XML/1998/namespace"/>
  </ds:schemaRefs>
</ds:datastoreItem>
</file>

<file path=customXml/itemProps3.xml><?xml version="1.0" encoding="utf-8"?>
<ds:datastoreItem xmlns:ds="http://schemas.openxmlformats.org/officeDocument/2006/customXml" ds:itemID="{E110CDD6-42AB-46A4-9C8D-3A066739C75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8dfd723-03d2-4251-9dad-276074cb686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907</TotalTime>
  <Words>836</Words>
  <Application>Microsoft Office PowerPoint</Application>
  <PresentationFormat>Pokaz na ekranie (4:3)</PresentationFormat>
  <Paragraphs>30</Paragraphs>
  <Slides>6</Slides>
  <Notes>6</Notes>
  <HiddenSlides>0</HiddenSlides>
  <MMClips>4</MMClips>
  <ScaleCrop>false</ScaleCrop>
  <HeadingPairs>
    <vt:vector size="6" baseType="variant">
      <vt:variant>
        <vt:lpstr>Używane czcionki</vt:lpstr>
      </vt:variant>
      <vt:variant>
        <vt:i4>3</vt:i4>
      </vt:variant>
      <vt:variant>
        <vt:lpstr>Motyw</vt:lpstr>
      </vt:variant>
      <vt:variant>
        <vt:i4>1</vt:i4>
      </vt:variant>
      <vt:variant>
        <vt:lpstr>Tytuły slajdów</vt:lpstr>
      </vt:variant>
      <vt:variant>
        <vt:i4>6</vt:i4>
      </vt:variant>
    </vt:vector>
  </HeadingPairs>
  <TitlesOfParts>
    <vt:vector size="10" baseType="lpstr">
      <vt:lpstr>Arial</vt:lpstr>
      <vt:lpstr>Calibri</vt:lpstr>
      <vt:lpstr>Calibri Light</vt:lpstr>
      <vt:lpstr>Motyw pakietu Office</vt:lpstr>
      <vt:lpstr>Prezentacja programu PowerPoint</vt:lpstr>
      <vt:lpstr>Unit 6. Theoretical knowledge about changes occurring in wood during the steaming  and control of steaming process</vt:lpstr>
      <vt:lpstr>Prezentacja programu PowerPoint</vt:lpstr>
      <vt:lpstr>Prezentacja programu PowerPoint</vt:lpstr>
      <vt:lpstr>Prezentacja programu PowerPoint</vt:lpstr>
      <vt:lpstr>Prezentacja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AHOD</dc:title>
  <dc:creator>Witold Wardal</dc:creator>
  <cp:lastModifiedBy>Kamil Roman</cp:lastModifiedBy>
  <cp:revision>29</cp:revision>
  <dcterms:created xsi:type="dcterms:W3CDTF">2021-07-03T09:12:31Z</dcterms:created>
  <dcterms:modified xsi:type="dcterms:W3CDTF">2021-12-16T18:18:27Z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0x0101009BF7CE3E72E22E4D925E906FAC5E12CD</vt:lpwstr>
  </property>
</Properties>
</file>